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62" r:id="rId4"/>
    <p:sldId id="266" r:id="rId5"/>
    <p:sldId id="267" r:id="rId6"/>
    <p:sldId id="270" r:id="rId7"/>
    <p:sldId id="272" r:id="rId8"/>
    <p:sldId id="277" r:id="rId9"/>
    <p:sldId id="279" r:id="rId10"/>
    <p:sldId id="280" r:id="rId11"/>
    <p:sldId id="278" r:id="rId12"/>
    <p:sldId id="273" r:id="rId13"/>
    <p:sldId id="274" r:id="rId14"/>
    <p:sldId id="281" r:id="rId15"/>
    <p:sldId id="275" r:id="rId16"/>
    <p:sldId id="269" r:id="rId17"/>
    <p:sldId id="268" r:id="rId18"/>
    <p:sldId id="257" r:id="rId19"/>
    <p:sldId id="258" r:id="rId20"/>
    <p:sldId id="263" r:id="rId21"/>
    <p:sldId id="259" r:id="rId22"/>
    <p:sldId id="260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CFF"/>
    <a:srgbClr val="E2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/>
    <p:restoredTop sz="94607"/>
  </p:normalViewPr>
  <p:slideViewPr>
    <p:cSldViewPr snapToGrid="0" snapToObjects="1">
      <p:cViewPr>
        <p:scale>
          <a:sx n="74" d="100"/>
          <a:sy n="74" d="100"/>
        </p:scale>
        <p:origin x="8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1620B-3AD9-BA48-B7C7-83A4C846AC09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A705B-31C9-054A-8530-C093A8556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7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A705B-31C9-054A-8530-C093A8556A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A705B-31C9-054A-8530-C093A8556A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074C-A5C7-AF44-B2AB-CA08A39F6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F0E7A-22FA-EE42-8F01-308C65482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A720-7F97-9049-A8C8-88A931D6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8FAE2-123D-C24C-8D3F-2D8910C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76991-20AB-C74A-9017-D365D98B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CC56-D824-5F41-B8A1-B5178D3C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CD697-B293-384F-BE16-52FE1F6AB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174BB-80DF-4949-A51E-48BD0C9E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1E330-5D27-6147-9211-0666A7EE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3C71D-1E76-5144-A47F-530D896A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1B432-76DB-2742-AC97-288637C74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3ACA2-46E0-494B-911F-16CB39AF3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7AF9-8BF4-E44C-94B2-D6E5142F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5063A-1F24-8541-819E-BB79BE21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FB4E-EE3D-2A4B-9AF8-00FD3B94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B277-C2A4-1F41-A551-D1BCEF37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5E7F-D517-5F41-93E4-5FC48F2B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A230-79FB-3C4C-967C-CC999EB5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48AA-B413-6541-A5B4-29D2B05A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0638-C156-9648-9612-F696FC3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64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D898-82A5-CD4A-9152-ECE4AB61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5E93E-D187-2E46-9200-B1C88D0A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6A18D-38F1-B44C-847B-ACD9BB9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BCDE-E506-5F49-9407-2390AA67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6B9CA-B58F-F74A-9A11-D0745B94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503E-4A6E-104A-AC69-345D1C4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8C21-DCD1-3F4E-9D46-8BADB427A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F90EF-F6AA-2946-B841-9549F42AB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AD4D8-D47F-1F4E-8AFB-2D455266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07DA6-2046-B440-8D3C-CA4D0449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D9646-4B48-7945-BDF5-3FEC882F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EB77-EE0E-C444-B38D-67F64B87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8CC24-0389-7647-83FD-DA93DA41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7F234-F9E4-F64C-9A0E-A335E5287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59F95-6D2B-AC44-BCD3-E02825459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EBA7E-8A13-3646-A88E-E16BAF973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CED2BA-6BA9-9547-81B9-C82B49B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36AFA-9B0D-0746-80A9-9D6AB8B8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AFE5A-6BA6-3040-8D13-526DD290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2974-A08E-1646-BB5D-AF6C2C5B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AB458-2B5E-604A-B3D6-D9E74C09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80363-1371-A34D-B95E-CFA49640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463B1-17C0-9745-8C15-8AFC70AE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FE39D-6114-214C-8B06-EFB9A2F7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A936C-C625-0641-AF5F-1B2D86C4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90E4C-76CB-AD47-98FF-573FDE21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43FE-4C53-F74C-93EB-7AFF8293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2196-139A-3442-A026-1A9CABF2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65E9C-7E5E-5B4B-B1BB-A5FE264EB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29377-5706-E543-9EA9-167233B8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7874-42A0-7F4B-85D9-69CDCCC2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43BB4-FB64-9049-8940-8904A67C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7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F669-2169-FA4E-9189-B937BC1E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6675B-6D0B-0144-8505-589F7211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F3DC7-3085-664A-ABCA-75A4BC17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F1318-722A-284F-A212-B44CEDC4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A32C3-6110-A848-820A-40133337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8EA2-C791-BA46-BC77-0C85F4EA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8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A4CA6-D0B7-DE44-ADD3-2F27C9ED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170C4-FED7-9048-ADA8-BB26A8611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C94C-05E1-5844-B6C2-2536F23D7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1A76-4F09-B84A-B173-21149190BBA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BD344-C2E0-1B43-89E3-E7C6537A3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CCB7-E560-9742-BD2E-AB9A5E1D5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1AD4-BF2A-734A-985D-10BCD435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FB433B8A-3726-CF4C-B091-BF0ED20CDCF2}"/>
              </a:ext>
            </a:extLst>
          </p:cNvPr>
          <p:cNvGrpSpPr/>
          <p:nvPr/>
        </p:nvGrpSpPr>
        <p:grpSpPr>
          <a:xfrm>
            <a:off x="4180114" y="0"/>
            <a:ext cx="3788229" cy="6858000"/>
            <a:chOff x="4180114" y="0"/>
            <a:chExt cx="3788229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39A06C-2052-734C-A68C-43CFA0D95115}"/>
                </a:ext>
              </a:extLst>
            </p:cNvPr>
            <p:cNvGrpSpPr/>
            <p:nvPr/>
          </p:nvGrpSpPr>
          <p:grpSpPr>
            <a:xfrm>
              <a:off x="4180114" y="0"/>
              <a:ext cx="3788229" cy="6858000"/>
              <a:chOff x="4484913" y="304800"/>
              <a:chExt cx="3077029" cy="62298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78D3F6-4828-D44C-87AF-4B644BF17B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613" t="4444" r="19843" b="8571"/>
              <a:stretch/>
            </p:blipFill>
            <p:spPr>
              <a:xfrm>
                <a:off x="4484913" y="304800"/>
                <a:ext cx="3077029" cy="622984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ECD37F-4761-3643-8E38-8ACA57127D2B}"/>
                  </a:ext>
                </a:extLst>
              </p:cNvPr>
              <p:cNvSpPr/>
              <p:nvPr/>
            </p:nvSpPr>
            <p:spPr>
              <a:xfrm>
                <a:off x="4615543" y="914400"/>
                <a:ext cx="2754086" cy="49312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D1A69-2A46-4D4D-85A7-A7CFC186BED2}"/>
                </a:ext>
              </a:extLst>
            </p:cNvPr>
            <p:cNvGrpSpPr/>
            <p:nvPr/>
          </p:nvGrpSpPr>
          <p:grpSpPr>
            <a:xfrm>
              <a:off x="4340937" y="671066"/>
              <a:ext cx="3390644" cy="5428444"/>
              <a:chOff x="4025900" y="609600"/>
              <a:chExt cx="4038600" cy="57912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F7311F-5F4B-2B4F-AFA1-9B53932BC8F8}"/>
                  </a:ext>
                </a:extLst>
              </p:cNvPr>
              <p:cNvSpPr/>
              <p:nvPr/>
            </p:nvSpPr>
            <p:spPr>
              <a:xfrm>
                <a:off x="4025900" y="609600"/>
                <a:ext cx="4038600" cy="5791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9BA7D-499F-3E4A-A523-B50A01EC1276}"/>
                  </a:ext>
                </a:extLst>
              </p:cNvPr>
              <p:cNvSpPr/>
              <p:nvPr/>
            </p:nvSpPr>
            <p:spPr>
              <a:xfrm>
                <a:off x="4025900" y="609600"/>
                <a:ext cx="4038600" cy="5791200"/>
              </a:xfrm>
              <a:prstGeom prst="rect">
                <a:avLst/>
              </a:prstGeom>
              <a:blipFill dpi="0" rotWithShape="1">
                <a:blip r:embed="rId3">
                  <a:alphaModFix amt="22000"/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E8103C-A293-6349-A259-C6861E70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1169" y="989914"/>
              <a:ext cx="2268293" cy="79357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237D7C9-DEBF-CB46-8B50-B04E2FC18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50" y="3917508"/>
              <a:ext cx="1988355" cy="80764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B0908E-B7D6-A340-99A9-F2C60C6D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1138" y="4863995"/>
              <a:ext cx="1988354" cy="6928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F5CF92-0174-D441-A9F2-84657492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4027" y="2953930"/>
              <a:ext cx="2122575" cy="739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15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F4D994-D676-7446-8419-44214CB6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0"/>
            <a:ext cx="3771900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D8D12F-7E0F-F54D-9FC2-8B7E1F25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42" y="701831"/>
            <a:ext cx="3350671" cy="9655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893A036-B8AA-E449-90E7-22F5EA581797}"/>
              </a:ext>
            </a:extLst>
          </p:cNvPr>
          <p:cNvSpPr/>
          <p:nvPr/>
        </p:nvSpPr>
        <p:spPr>
          <a:xfrm>
            <a:off x="4433871" y="701831"/>
            <a:ext cx="3291211" cy="981635"/>
          </a:xfrm>
          <a:prstGeom prst="rect">
            <a:avLst/>
          </a:prstGeom>
          <a:gradFill>
            <a:gsLst>
              <a:gs pos="49000">
                <a:schemeClr val="accent5">
                  <a:lumMod val="60000"/>
                  <a:lumOff val="40000"/>
                  <a:alpha val="16000"/>
                </a:schemeClr>
              </a:gs>
              <a:gs pos="0">
                <a:schemeClr val="bg1">
                  <a:lumMod val="95000"/>
                  <a:alpha val="10000"/>
                </a:schemeClr>
              </a:gs>
              <a:gs pos="100000">
                <a:schemeClr val="accent5">
                  <a:lumMod val="75000"/>
                  <a:alpha val="19000"/>
                </a:schemeClr>
              </a:gs>
              <a:gs pos="51000">
                <a:schemeClr val="accent5">
                  <a:lumMod val="40000"/>
                  <a:lumOff val="60000"/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D7F89572-7DFF-8547-9382-B54922E56003}"/>
              </a:ext>
            </a:extLst>
          </p:cNvPr>
          <p:cNvSpPr/>
          <p:nvPr/>
        </p:nvSpPr>
        <p:spPr>
          <a:xfrm rot="10800000">
            <a:off x="4477869" y="981635"/>
            <a:ext cx="228601" cy="349624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1D682C-1042-C04D-BB06-6857671826D6}"/>
              </a:ext>
            </a:extLst>
          </p:cNvPr>
          <p:cNvSpPr/>
          <p:nvPr/>
        </p:nvSpPr>
        <p:spPr>
          <a:xfrm>
            <a:off x="4374413" y="1667404"/>
            <a:ext cx="3350671" cy="43937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0F5C60-8CBF-734B-ADD6-9C2A120147E5}"/>
              </a:ext>
            </a:extLst>
          </p:cNvPr>
          <p:cNvSpPr/>
          <p:nvPr/>
        </p:nvSpPr>
        <p:spPr>
          <a:xfrm>
            <a:off x="4615542" y="1868569"/>
            <a:ext cx="2960914" cy="13353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4889F8-C2F7-1E4C-9B47-841EAA380FA0}"/>
              </a:ext>
            </a:extLst>
          </p:cNvPr>
          <p:cNvSpPr/>
          <p:nvPr/>
        </p:nvSpPr>
        <p:spPr>
          <a:xfrm>
            <a:off x="4569290" y="3916672"/>
            <a:ext cx="2960914" cy="15554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3E54B-555F-A241-A63A-2C8389F3EFE7}"/>
              </a:ext>
            </a:extLst>
          </p:cNvPr>
          <p:cNvSpPr txBox="1"/>
          <p:nvPr/>
        </p:nvSpPr>
        <p:spPr>
          <a:xfrm>
            <a:off x="5490553" y="1955878"/>
            <a:ext cx="1118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Log In: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C179AB-3818-F048-82F9-E25AD931A806}"/>
              </a:ext>
            </a:extLst>
          </p:cNvPr>
          <p:cNvSpPr txBox="1"/>
          <p:nvPr/>
        </p:nvSpPr>
        <p:spPr>
          <a:xfrm>
            <a:off x="4706469" y="2366736"/>
            <a:ext cx="102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D67A7B-02AE-7941-9DC8-9F2F5CB752F3}"/>
              </a:ext>
            </a:extLst>
          </p:cNvPr>
          <p:cNvSpPr txBox="1"/>
          <p:nvPr/>
        </p:nvSpPr>
        <p:spPr>
          <a:xfrm>
            <a:off x="4706469" y="2770782"/>
            <a:ext cx="112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8B8DF-F303-DF43-A77A-B2E73D5392C2}"/>
              </a:ext>
            </a:extLst>
          </p:cNvPr>
          <p:cNvSpPr/>
          <p:nvPr/>
        </p:nvSpPr>
        <p:spPr>
          <a:xfrm>
            <a:off x="5490553" y="2394859"/>
            <a:ext cx="1987735" cy="35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75A22C-7ED0-254C-9ACA-0E3108AB2736}"/>
              </a:ext>
            </a:extLst>
          </p:cNvPr>
          <p:cNvSpPr/>
          <p:nvPr/>
        </p:nvSpPr>
        <p:spPr>
          <a:xfrm>
            <a:off x="5858169" y="2798966"/>
            <a:ext cx="1620119" cy="35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D6B059-5FEB-844C-A895-C0F0C249FDEA}"/>
              </a:ext>
            </a:extLst>
          </p:cNvPr>
          <p:cNvSpPr txBox="1"/>
          <p:nvPr/>
        </p:nvSpPr>
        <p:spPr>
          <a:xfrm>
            <a:off x="5102131" y="3972240"/>
            <a:ext cx="1987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Create Account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8A010E-CDFC-3F41-8ACD-CFFF12A8BA3D}"/>
              </a:ext>
            </a:extLst>
          </p:cNvPr>
          <p:cNvSpPr txBox="1"/>
          <p:nvPr/>
        </p:nvSpPr>
        <p:spPr>
          <a:xfrm>
            <a:off x="4706469" y="4480456"/>
            <a:ext cx="102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05A96D-1F90-9247-A8AB-BFB6A251AC80}"/>
              </a:ext>
            </a:extLst>
          </p:cNvPr>
          <p:cNvSpPr txBox="1"/>
          <p:nvPr/>
        </p:nvSpPr>
        <p:spPr>
          <a:xfrm>
            <a:off x="4706469" y="4941415"/>
            <a:ext cx="11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328F9E-1CDA-704F-88BE-0AAC3FEF32AF}"/>
              </a:ext>
            </a:extLst>
          </p:cNvPr>
          <p:cNvSpPr/>
          <p:nvPr/>
        </p:nvSpPr>
        <p:spPr>
          <a:xfrm>
            <a:off x="5490553" y="4495202"/>
            <a:ext cx="1947114" cy="35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3A8B6F-94DB-6D41-98F4-A1AF58EA915A}"/>
              </a:ext>
            </a:extLst>
          </p:cNvPr>
          <p:cNvSpPr/>
          <p:nvPr/>
        </p:nvSpPr>
        <p:spPr>
          <a:xfrm>
            <a:off x="5832075" y="4948300"/>
            <a:ext cx="1605592" cy="35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F3D1F5B-6CC1-AB42-8809-E322F7E81874}"/>
              </a:ext>
            </a:extLst>
          </p:cNvPr>
          <p:cNvSpPr/>
          <p:nvPr/>
        </p:nvSpPr>
        <p:spPr>
          <a:xfrm>
            <a:off x="5332532" y="3280413"/>
            <a:ext cx="1493888" cy="455282"/>
          </a:xfrm>
          <a:prstGeom prst="round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  <a:gs pos="81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EED0F7-0AD1-FA4B-9D8D-78A5F2DDF399}"/>
              </a:ext>
            </a:extLst>
          </p:cNvPr>
          <p:cNvSpPr txBox="1"/>
          <p:nvPr/>
        </p:nvSpPr>
        <p:spPr>
          <a:xfrm>
            <a:off x="5285120" y="3323388"/>
            <a:ext cx="1551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Sign in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F594274-7133-E445-8DF2-2AFA7A2B6A88}"/>
              </a:ext>
            </a:extLst>
          </p:cNvPr>
          <p:cNvSpPr/>
          <p:nvPr/>
        </p:nvSpPr>
        <p:spPr>
          <a:xfrm>
            <a:off x="5190268" y="5558058"/>
            <a:ext cx="1740812" cy="455282"/>
          </a:xfrm>
          <a:prstGeom prst="round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  <a:gs pos="81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F2D5F8-6672-5340-86E3-E9A5777FD928}"/>
              </a:ext>
            </a:extLst>
          </p:cNvPr>
          <p:cNvSpPr txBox="1"/>
          <p:nvPr/>
        </p:nvSpPr>
        <p:spPr>
          <a:xfrm>
            <a:off x="5153396" y="5613088"/>
            <a:ext cx="181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Create Account</a:t>
            </a:r>
          </a:p>
        </p:txBody>
      </p:sp>
    </p:spTree>
    <p:extLst>
      <p:ext uri="{BB962C8B-B14F-4D97-AF65-F5344CB8AC3E}">
        <p14:creationId xmlns:p14="http://schemas.microsoft.com/office/powerpoint/2010/main" val="250958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DDC05-F50A-CF4D-8A86-02963233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0"/>
            <a:ext cx="37719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862F4-F749-6142-B1B0-F8FA7B74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42" y="701831"/>
            <a:ext cx="3350671" cy="9655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632D35-4AC6-CA41-9698-1613B9A6ABB7}"/>
              </a:ext>
            </a:extLst>
          </p:cNvPr>
          <p:cNvSpPr/>
          <p:nvPr/>
        </p:nvSpPr>
        <p:spPr>
          <a:xfrm>
            <a:off x="4433871" y="701831"/>
            <a:ext cx="3291211" cy="981635"/>
          </a:xfrm>
          <a:prstGeom prst="rect">
            <a:avLst/>
          </a:prstGeom>
          <a:gradFill>
            <a:gsLst>
              <a:gs pos="49000">
                <a:schemeClr val="accent5">
                  <a:lumMod val="60000"/>
                  <a:lumOff val="40000"/>
                  <a:alpha val="16000"/>
                </a:schemeClr>
              </a:gs>
              <a:gs pos="0">
                <a:schemeClr val="bg1">
                  <a:lumMod val="95000"/>
                  <a:alpha val="10000"/>
                </a:schemeClr>
              </a:gs>
              <a:gs pos="100000">
                <a:schemeClr val="accent5">
                  <a:lumMod val="75000"/>
                  <a:alpha val="19000"/>
                </a:schemeClr>
              </a:gs>
              <a:gs pos="51000">
                <a:schemeClr val="accent5">
                  <a:lumMod val="40000"/>
                  <a:lumOff val="60000"/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75FA51E-CA50-8648-8E2E-A98B6C8C618C}"/>
              </a:ext>
            </a:extLst>
          </p:cNvPr>
          <p:cNvSpPr/>
          <p:nvPr/>
        </p:nvSpPr>
        <p:spPr>
          <a:xfrm rot="10800000">
            <a:off x="4477869" y="981635"/>
            <a:ext cx="228601" cy="349624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62AB2-B5B0-BF47-96B6-6D51B223ED8A}"/>
              </a:ext>
            </a:extLst>
          </p:cNvPr>
          <p:cNvSpPr/>
          <p:nvPr/>
        </p:nvSpPr>
        <p:spPr>
          <a:xfrm>
            <a:off x="4404142" y="1683466"/>
            <a:ext cx="3380402" cy="445607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A407F-5AED-8146-A93D-47C401B2B04B}"/>
              </a:ext>
            </a:extLst>
          </p:cNvPr>
          <p:cNvSpPr txBox="1"/>
          <p:nvPr/>
        </p:nvSpPr>
        <p:spPr>
          <a:xfrm>
            <a:off x="4794575" y="1862685"/>
            <a:ext cx="2569801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Zapfino" panose="03030300040707070C03" pitchFamily="66" charset="77"/>
              </a:rPr>
              <a:t>It’s a Match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ED7EF6-6A17-FD4D-B342-3C98AB9B07D1}"/>
              </a:ext>
            </a:extLst>
          </p:cNvPr>
          <p:cNvSpPr/>
          <p:nvPr/>
        </p:nvSpPr>
        <p:spPr>
          <a:xfrm>
            <a:off x="6230378" y="2774265"/>
            <a:ext cx="1417320" cy="141391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B11AA7-A74A-3146-A84E-3D5851FBD264}"/>
              </a:ext>
            </a:extLst>
          </p:cNvPr>
          <p:cNvSpPr/>
          <p:nvPr/>
        </p:nvSpPr>
        <p:spPr>
          <a:xfrm>
            <a:off x="4511253" y="2774265"/>
            <a:ext cx="1417320" cy="141391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A9CC0-EA1A-354D-BC15-32AF94BA364A}"/>
              </a:ext>
            </a:extLst>
          </p:cNvPr>
          <p:cNvSpPr txBox="1"/>
          <p:nvPr/>
        </p:nvSpPr>
        <p:spPr>
          <a:xfrm>
            <a:off x="4477869" y="4354448"/>
            <a:ext cx="379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You and George have liked each other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37CC8-DAC4-BB44-B314-76FD4AD1DEC2}"/>
              </a:ext>
            </a:extLst>
          </p:cNvPr>
          <p:cNvSpPr txBox="1"/>
          <p:nvPr/>
        </p:nvSpPr>
        <p:spPr>
          <a:xfrm>
            <a:off x="4987615" y="5046940"/>
            <a:ext cx="248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</a:rPr>
              <a:t>George’s Contact Info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AF953-57DB-A94D-85AB-D89D7853ACF8}"/>
              </a:ext>
            </a:extLst>
          </p:cNvPr>
          <p:cNvSpPr txBox="1"/>
          <p:nvPr/>
        </p:nvSpPr>
        <p:spPr>
          <a:xfrm>
            <a:off x="4794575" y="5502312"/>
            <a:ext cx="285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GeorgeTheDog@gmail.com</a:t>
            </a:r>
          </a:p>
        </p:txBody>
      </p:sp>
    </p:spTree>
    <p:extLst>
      <p:ext uri="{BB962C8B-B14F-4D97-AF65-F5344CB8AC3E}">
        <p14:creationId xmlns:p14="http://schemas.microsoft.com/office/powerpoint/2010/main" val="42745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E08B346-E7BC-D743-B507-45E2CF77CE60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269437-BAA3-D146-BF3A-7D30BD7C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690956-FA03-8446-A2E2-3FB04B9B7C1C}"/>
                </a:ext>
              </a:extLst>
            </p:cNvPr>
            <p:cNvGrpSpPr/>
            <p:nvPr/>
          </p:nvGrpSpPr>
          <p:grpSpPr>
            <a:xfrm>
              <a:off x="4404144" y="685769"/>
              <a:ext cx="3350671" cy="981635"/>
              <a:chOff x="7228025" y="2263213"/>
              <a:chExt cx="3383711" cy="98163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86B8492-7C56-6F49-9473-27AC2C6C6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025" y="2263213"/>
                <a:ext cx="3383711" cy="965573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F5D492-C74E-6B42-B0F5-00C2069DCC4B}"/>
                  </a:ext>
                </a:extLst>
              </p:cNvPr>
              <p:cNvSpPr/>
              <p:nvPr/>
            </p:nvSpPr>
            <p:spPr>
              <a:xfrm>
                <a:off x="7258047" y="2263213"/>
                <a:ext cx="3323665" cy="981635"/>
              </a:xfrm>
              <a:prstGeom prst="rect">
                <a:avLst/>
              </a:prstGeom>
              <a:gradFill>
                <a:gsLst>
                  <a:gs pos="49000">
                    <a:schemeClr val="accent5">
                      <a:lumMod val="60000"/>
                      <a:lumOff val="40000"/>
                      <a:alpha val="16000"/>
                    </a:schemeClr>
                  </a:gs>
                  <a:gs pos="0">
                    <a:schemeClr val="bg1">
                      <a:lumMod val="95000"/>
                      <a:alpha val="10000"/>
                    </a:schemeClr>
                  </a:gs>
                  <a:gs pos="100000">
                    <a:schemeClr val="accent5">
                      <a:lumMod val="75000"/>
                      <a:alpha val="19000"/>
                    </a:schemeClr>
                  </a:gs>
                  <a:gs pos="51000">
                    <a:schemeClr val="accent5">
                      <a:lumMod val="40000"/>
                      <a:lumOff val="60000"/>
                      <a:alpha val="21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DD0F7D00-3278-E740-92C1-8F113719CE7C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E7816C-6FF4-0949-939C-D412F2B42B4A}"/>
                </a:ext>
              </a:extLst>
            </p:cNvPr>
            <p:cNvSpPr/>
            <p:nvPr/>
          </p:nvSpPr>
          <p:spPr>
            <a:xfrm>
              <a:off x="4404144" y="1667404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A62461-D2B2-E64C-9C12-5D3CEFABE854}"/>
                </a:ext>
              </a:extLst>
            </p:cNvPr>
            <p:cNvSpPr/>
            <p:nvPr/>
          </p:nvSpPr>
          <p:spPr>
            <a:xfrm>
              <a:off x="4404141" y="3845468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6BB5B0-524C-9B48-BE8C-0939BC9C85AD}"/>
                </a:ext>
              </a:extLst>
            </p:cNvPr>
            <p:cNvSpPr/>
            <p:nvPr/>
          </p:nvSpPr>
          <p:spPr>
            <a:xfrm>
              <a:off x="4404142" y="2756436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B2653-BE83-B44D-AF6C-44C2DDC9E512}"/>
                </a:ext>
              </a:extLst>
            </p:cNvPr>
            <p:cNvSpPr/>
            <p:nvPr/>
          </p:nvSpPr>
          <p:spPr>
            <a:xfrm>
              <a:off x="4374413" y="4947736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0C0CDE-F0B1-664A-B346-07AD7FD1EC1F}"/>
                </a:ext>
              </a:extLst>
            </p:cNvPr>
            <p:cNvSpPr txBox="1"/>
            <p:nvPr/>
          </p:nvSpPr>
          <p:spPr>
            <a:xfrm>
              <a:off x="4477869" y="1780185"/>
              <a:ext cx="16375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Australian Shitzu</a:t>
              </a:r>
              <a:r>
                <a:rPr lang="en-US" sz="1400" dirty="0"/>
                <a:t>:</a:t>
              </a:r>
            </a:p>
            <a:p>
              <a:r>
                <a:rPr lang="en-US" sz="1300" dirty="0"/>
                <a:t>Loves people, loves walks, and loves you. Please Adopt</a:t>
              </a:r>
              <a:r>
                <a:rPr lang="en-US" sz="1400" dirty="0"/>
                <a:t>.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8C5B50-52BF-EB48-8B45-0F43101B7F0A}"/>
                </a:ext>
              </a:extLst>
            </p:cNvPr>
            <p:cNvSpPr/>
            <p:nvPr/>
          </p:nvSpPr>
          <p:spPr>
            <a:xfrm>
              <a:off x="6283234" y="1795954"/>
              <a:ext cx="1267097" cy="839817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F4EE8C-BA53-7848-BEB9-8E68CA05547D}"/>
                </a:ext>
              </a:extLst>
            </p:cNvPr>
            <p:cNvSpPr/>
            <p:nvPr/>
          </p:nvSpPr>
          <p:spPr>
            <a:xfrm>
              <a:off x="6283233" y="2888929"/>
              <a:ext cx="1267097" cy="839817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F633FF-4D6D-9444-BC7E-E0F60433B452}"/>
                </a:ext>
              </a:extLst>
            </p:cNvPr>
            <p:cNvSpPr/>
            <p:nvPr/>
          </p:nvSpPr>
          <p:spPr>
            <a:xfrm>
              <a:off x="6283233" y="3964725"/>
              <a:ext cx="1267097" cy="839817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B9F46C-DE29-F242-ACFC-17B9F65E38C0}"/>
                </a:ext>
              </a:extLst>
            </p:cNvPr>
            <p:cNvSpPr/>
            <p:nvPr/>
          </p:nvSpPr>
          <p:spPr>
            <a:xfrm>
              <a:off x="6283233" y="5065725"/>
              <a:ext cx="1267097" cy="839817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20CB5A-9274-054C-A60D-CA79CA42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9537" y="1789442"/>
              <a:ext cx="1271805" cy="846329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2BDDA1-EB82-3D46-A3E1-0ACA55EEAC8C}"/>
                </a:ext>
              </a:extLst>
            </p:cNvPr>
            <p:cNvSpPr txBox="1"/>
            <p:nvPr/>
          </p:nvSpPr>
          <p:spPr>
            <a:xfrm>
              <a:off x="4477869" y="2885279"/>
              <a:ext cx="1637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Pomeranian</a:t>
              </a:r>
              <a:r>
                <a:rPr lang="en-US" sz="1400" u="sng" dirty="0"/>
                <a:t>:</a:t>
              </a:r>
            </a:p>
            <a:p>
              <a:r>
                <a:rPr lang="en-US" sz="1300" dirty="0"/>
                <a:t>Friendly and fluffy.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407F5A-197D-B04A-AA2E-51622D0C5685}"/>
                </a:ext>
              </a:extLst>
            </p:cNvPr>
            <p:cNvSpPr txBox="1"/>
            <p:nvPr/>
          </p:nvSpPr>
          <p:spPr>
            <a:xfrm>
              <a:off x="4477869" y="3987856"/>
              <a:ext cx="1637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German Shepherd</a:t>
              </a:r>
              <a:endParaRPr lang="en-US" sz="1400" u="sng" dirty="0"/>
            </a:p>
            <a:p>
              <a:r>
                <a:rPr lang="en-US" sz="1300" dirty="0"/>
                <a:t>Extremely Loyal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351154-1A8F-FF44-9746-5B30318B6A60}"/>
                </a:ext>
              </a:extLst>
            </p:cNvPr>
            <p:cNvSpPr txBox="1"/>
            <p:nvPr/>
          </p:nvSpPr>
          <p:spPr>
            <a:xfrm>
              <a:off x="4477869" y="5089815"/>
              <a:ext cx="163757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Demon Dog:</a:t>
              </a:r>
              <a:endParaRPr lang="en-US" sz="1400" dirty="0"/>
            </a:p>
            <a:p>
              <a:pPr algn="ctr"/>
              <a:r>
                <a:rPr lang="en-US" sz="1300" dirty="0"/>
                <a:t>Please, I’ll pay you just take him off my hands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8EB7AB-CACA-764A-B225-37D59F55F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537" y="5091789"/>
              <a:ext cx="1240792" cy="813753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6BBD843-4645-B045-951A-702B04E4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3167" y="2912230"/>
              <a:ext cx="524544" cy="79321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951AF03-63CF-FC48-8393-3B47ECA5D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4691" y="3987856"/>
              <a:ext cx="914908" cy="800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53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D07E9AD-B078-F142-B181-87D50E19FCA5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269437-BAA3-D146-BF3A-7D30BD7C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690956-FA03-8446-A2E2-3FB04B9B7C1C}"/>
                </a:ext>
              </a:extLst>
            </p:cNvPr>
            <p:cNvGrpSpPr/>
            <p:nvPr/>
          </p:nvGrpSpPr>
          <p:grpSpPr>
            <a:xfrm>
              <a:off x="4404144" y="685769"/>
              <a:ext cx="3350671" cy="981635"/>
              <a:chOff x="7228025" y="2263213"/>
              <a:chExt cx="3383711" cy="98163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86B8492-7C56-6F49-9473-27AC2C6C6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025" y="2263213"/>
                <a:ext cx="3383711" cy="965573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F5D492-C74E-6B42-B0F5-00C2069DCC4B}"/>
                  </a:ext>
                </a:extLst>
              </p:cNvPr>
              <p:cNvSpPr/>
              <p:nvPr/>
            </p:nvSpPr>
            <p:spPr>
              <a:xfrm>
                <a:off x="7258047" y="2263213"/>
                <a:ext cx="3323665" cy="981635"/>
              </a:xfrm>
              <a:prstGeom prst="rect">
                <a:avLst/>
              </a:prstGeom>
              <a:gradFill>
                <a:gsLst>
                  <a:gs pos="49000">
                    <a:schemeClr val="accent5">
                      <a:lumMod val="60000"/>
                      <a:lumOff val="40000"/>
                      <a:alpha val="16000"/>
                    </a:schemeClr>
                  </a:gs>
                  <a:gs pos="0">
                    <a:schemeClr val="bg1">
                      <a:lumMod val="95000"/>
                      <a:alpha val="10000"/>
                    </a:schemeClr>
                  </a:gs>
                  <a:gs pos="100000">
                    <a:schemeClr val="accent5">
                      <a:lumMod val="75000"/>
                      <a:alpha val="19000"/>
                    </a:schemeClr>
                  </a:gs>
                  <a:gs pos="51000">
                    <a:schemeClr val="accent5">
                      <a:lumMod val="40000"/>
                      <a:lumOff val="60000"/>
                      <a:alpha val="21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DD0F7D00-3278-E740-92C1-8F113719CE7C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E7816C-6FF4-0949-939C-D412F2B42B4A}"/>
                </a:ext>
              </a:extLst>
            </p:cNvPr>
            <p:cNvSpPr/>
            <p:nvPr/>
          </p:nvSpPr>
          <p:spPr>
            <a:xfrm>
              <a:off x="4404144" y="1667404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A62461-D2B2-E64C-9C12-5D3CEFABE854}"/>
                </a:ext>
              </a:extLst>
            </p:cNvPr>
            <p:cNvSpPr/>
            <p:nvPr/>
          </p:nvSpPr>
          <p:spPr>
            <a:xfrm>
              <a:off x="4404141" y="3845468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6BB5B0-524C-9B48-BE8C-0939BC9C85AD}"/>
                </a:ext>
              </a:extLst>
            </p:cNvPr>
            <p:cNvSpPr/>
            <p:nvPr/>
          </p:nvSpPr>
          <p:spPr>
            <a:xfrm>
              <a:off x="4404142" y="2756436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B2653-BE83-B44D-AF6C-44C2DDC9E512}"/>
                </a:ext>
              </a:extLst>
            </p:cNvPr>
            <p:cNvSpPr/>
            <p:nvPr/>
          </p:nvSpPr>
          <p:spPr>
            <a:xfrm>
              <a:off x="4374413" y="4947736"/>
              <a:ext cx="3350671" cy="10757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CE9DAB-1600-844B-A91A-8FA195F3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900" y="1795954"/>
              <a:ext cx="1356458" cy="839817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84AC0E-A231-134F-9CC8-FBF0603B4CED}"/>
                </a:ext>
              </a:extLst>
            </p:cNvPr>
            <p:cNvSpPr txBox="1"/>
            <p:nvPr/>
          </p:nvSpPr>
          <p:spPr>
            <a:xfrm>
              <a:off x="4477869" y="1795954"/>
              <a:ext cx="16375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Chihuahua	Male</a:t>
              </a:r>
            </a:p>
            <a:p>
              <a:r>
                <a:rPr lang="en-US" sz="1400" dirty="0"/>
                <a:t>Single and ready to mingle!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41826-96EA-5A4D-9E60-598D8D5D4A12}"/>
                </a:ext>
              </a:extLst>
            </p:cNvPr>
            <p:cNvSpPr txBox="1"/>
            <p:nvPr/>
          </p:nvSpPr>
          <p:spPr>
            <a:xfrm>
              <a:off x="4477869" y="2832669"/>
              <a:ext cx="16375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BullDog: 	Female</a:t>
              </a:r>
            </a:p>
            <a:p>
              <a:r>
                <a:rPr lang="en-US" sz="1400" dirty="0"/>
                <a:t>Rich men only, I’m not a beggar, I don’t need your bone!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9FDF2D-D56E-9C4A-80B6-7D0E1AD9D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34" t="2376" r="10500" b="6481"/>
            <a:stretch/>
          </p:blipFill>
          <p:spPr>
            <a:xfrm>
              <a:off x="6223035" y="2830252"/>
              <a:ext cx="1424188" cy="928164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58EA85-045B-8B40-BE68-47829C65D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3035" y="3917602"/>
              <a:ext cx="1390323" cy="931528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6D77E2-1CD3-144D-8B95-EA70B94C5703}"/>
                </a:ext>
              </a:extLst>
            </p:cNvPr>
            <p:cNvSpPr txBox="1"/>
            <p:nvPr/>
          </p:nvSpPr>
          <p:spPr>
            <a:xfrm>
              <a:off x="4429144" y="3895023"/>
              <a:ext cx="16375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Pitbull: 	Male</a:t>
              </a:r>
            </a:p>
            <a:p>
              <a:r>
                <a:rPr lang="en-US" sz="1400" dirty="0"/>
                <a:t>Buff, rich and sexy, I get whatever B**** I want.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3CB5F2-FA12-5346-929F-7F210104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3035" y="5042896"/>
              <a:ext cx="1390323" cy="934930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CE4DD-FE98-5F43-8C56-CF0BB3E31D88}"/>
                </a:ext>
              </a:extLst>
            </p:cNvPr>
            <p:cNvSpPr txBox="1"/>
            <p:nvPr/>
          </p:nvSpPr>
          <p:spPr>
            <a:xfrm>
              <a:off x="4429144" y="5026529"/>
              <a:ext cx="16375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Unknown: 	Female</a:t>
              </a:r>
            </a:p>
            <a:p>
              <a:r>
                <a:rPr lang="en-US" sz="1400" dirty="0"/>
                <a:t>Profile pic, </a:t>
              </a:r>
            </a:p>
            <a:p>
              <a:r>
                <a:rPr lang="en-US" sz="1400" dirty="0"/>
                <a:t>Nuff said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69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8AFCF3E-3DCD-2D40-A8C4-3EAB9D9CC7B5}"/>
              </a:ext>
            </a:extLst>
          </p:cNvPr>
          <p:cNvGrpSpPr/>
          <p:nvPr/>
        </p:nvGrpSpPr>
        <p:grpSpPr>
          <a:xfrm>
            <a:off x="950976" y="19050"/>
            <a:ext cx="9960864" cy="6838950"/>
            <a:chOff x="950976" y="19050"/>
            <a:chExt cx="9960864" cy="68389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6F9129-17BE-7F41-A118-F42580E362F8}"/>
                </a:ext>
              </a:extLst>
            </p:cNvPr>
            <p:cNvSpPr/>
            <p:nvPr/>
          </p:nvSpPr>
          <p:spPr>
            <a:xfrm>
              <a:off x="950976" y="19050"/>
              <a:ext cx="9960864" cy="68389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68778F-C409-C948-B8E5-7350E25C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8586" y="219232"/>
              <a:ext cx="1379090" cy="24875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3D19FB-7FFD-4943-B9C8-43DF5CEB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3346" y="3048000"/>
              <a:ext cx="1376712" cy="24875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18329E-587B-A646-9B77-3BC7BD4A6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3974" y="219233"/>
              <a:ext cx="1385289" cy="24875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B7E497-2A33-254A-8118-CF3404C9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722" y="3579864"/>
              <a:ext cx="1377172" cy="24875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BF81E8-D866-6E4D-A3F3-D2429AD7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186" y="3048000"/>
              <a:ext cx="1374794" cy="24875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831C0D-6B27-AA45-8EA6-F717BBA39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4636" y="4020507"/>
              <a:ext cx="1374794" cy="24875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CC78DE-12AD-554A-B80B-731D6189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0190" y="219232"/>
              <a:ext cx="1370497" cy="24875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F78C05-BFDF-1944-BE93-0C444E36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9152" y="219232"/>
              <a:ext cx="1379090" cy="2487517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DF0C262-7189-A54C-8394-F324003EBBB1}"/>
                </a:ext>
              </a:extLst>
            </p:cNvPr>
            <p:cNvSpPr/>
            <p:nvPr/>
          </p:nvSpPr>
          <p:spPr>
            <a:xfrm rot="10800000">
              <a:off x="3360096" y="2269522"/>
              <a:ext cx="1575193" cy="148282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44C72A5F-95BF-2C4C-9B6B-834FC8924759}"/>
                </a:ext>
              </a:extLst>
            </p:cNvPr>
            <p:cNvSpPr/>
            <p:nvPr/>
          </p:nvSpPr>
          <p:spPr>
            <a:xfrm>
              <a:off x="5205186" y="1951816"/>
              <a:ext cx="1649196" cy="135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7B17171-CE62-4345-8255-D51B6ADF2F94}"/>
                </a:ext>
              </a:extLst>
            </p:cNvPr>
            <p:cNvSpPr/>
            <p:nvPr/>
          </p:nvSpPr>
          <p:spPr>
            <a:xfrm>
              <a:off x="8268242" y="1951816"/>
              <a:ext cx="615574" cy="135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Up Arrow 30">
              <a:extLst>
                <a:ext uri="{FF2B5EF4-FFF2-40B4-BE49-F238E27FC236}">
                  <a16:creationId xmlns:a16="http://schemas.microsoft.com/office/drawing/2014/main" id="{C1AA8CED-EAE4-0346-A579-3F009787DEB0}"/>
                </a:ext>
              </a:extLst>
            </p:cNvPr>
            <p:cNvSpPr/>
            <p:nvPr/>
          </p:nvSpPr>
          <p:spPr>
            <a:xfrm rot="10800000">
              <a:off x="3650186" y="1224021"/>
              <a:ext cx="769872" cy="309504"/>
            </a:xfrm>
            <a:prstGeom prst="left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AB8224A8-0867-424B-A154-CD2B4116750D}"/>
                </a:ext>
              </a:extLst>
            </p:cNvPr>
            <p:cNvSpPr/>
            <p:nvPr/>
          </p:nvSpPr>
          <p:spPr>
            <a:xfrm>
              <a:off x="3607810" y="1254920"/>
              <a:ext cx="265970" cy="1793080"/>
            </a:xfrm>
            <a:prstGeom prst="downArrow">
              <a:avLst/>
            </a:prstGeom>
            <a:solidFill>
              <a:srgbClr val="FFC000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F893A727-CDCD-204E-B11B-AF20A42068C3}"/>
                </a:ext>
              </a:extLst>
            </p:cNvPr>
            <p:cNvSpPr/>
            <p:nvPr/>
          </p:nvSpPr>
          <p:spPr>
            <a:xfrm>
              <a:off x="3288936" y="817692"/>
              <a:ext cx="875038" cy="14828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rved Up Arrow 33">
              <a:extLst>
                <a:ext uri="{FF2B5EF4-FFF2-40B4-BE49-F238E27FC236}">
                  <a16:creationId xmlns:a16="http://schemas.microsoft.com/office/drawing/2014/main" id="{AA8FDB57-9AE9-5246-994C-19678DF0334A}"/>
                </a:ext>
              </a:extLst>
            </p:cNvPr>
            <p:cNvSpPr/>
            <p:nvPr/>
          </p:nvSpPr>
          <p:spPr>
            <a:xfrm>
              <a:off x="7139263" y="2706749"/>
              <a:ext cx="1009883" cy="56841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BF417349-F0F6-2544-ACB5-8F06EBE3D93B}"/>
                </a:ext>
              </a:extLst>
            </p:cNvPr>
            <p:cNvSpPr/>
            <p:nvPr/>
          </p:nvSpPr>
          <p:spPr>
            <a:xfrm rot="5400000">
              <a:off x="4725288" y="2154296"/>
              <a:ext cx="1406546" cy="380861"/>
            </a:xfrm>
            <a:prstGeom prst="ben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Bent Arrow 37">
              <a:extLst>
                <a:ext uri="{FF2B5EF4-FFF2-40B4-BE49-F238E27FC236}">
                  <a16:creationId xmlns:a16="http://schemas.microsoft.com/office/drawing/2014/main" id="{D5E2E0FB-4815-B748-ADDF-ED308AD6E511}"/>
                </a:ext>
              </a:extLst>
            </p:cNvPr>
            <p:cNvSpPr/>
            <p:nvPr/>
          </p:nvSpPr>
          <p:spPr>
            <a:xfrm rot="16200000">
              <a:off x="4688765" y="3110567"/>
              <a:ext cx="1230039" cy="380861"/>
            </a:xfrm>
            <a:prstGeom prst="ben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5DD218AF-FB8B-D140-81A0-5267BEEE1C15}"/>
                </a:ext>
              </a:extLst>
            </p:cNvPr>
            <p:cNvSpPr/>
            <p:nvPr/>
          </p:nvSpPr>
          <p:spPr>
            <a:xfrm>
              <a:off x="5549263" y="5118931"/>
              <a:ext cx="1384459" cy="188565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5AAA240F-CBB7-DB40-BC99-1B20B79847FC}"/>
                </a:ext>
              </a:extLst>
            </p:cNvPr>
            <p:cNvSpPr/>
            <p:nvPr/>
          </p:nvSpPr>
          <p:spPr>
            <a:xfrm rot="5400000">
              <a:off x="5378611" y="4911472"/>
              <a:ext cx="587893" cy="204154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8BDE09DC-C2B3-9A46-B1D8-054ED28F9600}"/>
                </a:ext>
              </a:extLst>
            </p:cNvPr>
            <p:cNvSpPr/>
            <p:nvPr/>
          </p:nvSpPr>
          <p:spPr>
            <a:xfrm>
              <a:off x="8289635" y="5169983"/>
              <a:ext cx="375002" cy="246843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Bent Arrow 43">
              <a:extLst>
                <a:ext uri="{FF2B5EF4-FFF2-40B4-BE49-F238E27FC236}">
                  <a16:creationId xmlns:a16="http://schemas.microsoft.com/office/drawing/2014/main" id="{7ED0CE66-72C1-B34F-AF53-D14B339D326B}"/>
                </a:ext>
              </a:extLst>
            </p:cNvPr>
            <p:cNvSpPr/>
            <p:nvPr/>
          </p:nvSpPr>
          <p:spPr>
            <a:xfrm rot="16200000">
              <a:off x="7315759" y="3519362"/>
              <a:ext cx="2197939" cy="531166"/>
            </a:xfrm>
            <a:prstGeom prst="ben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50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2E4358-60E7-2E45-8873-8BE3D1FE4702}"/>
              </a:ext>
            </a:extLst>
          </p:cNvPr>
          <p:cNvGrpSpPr/>
          <p:nvPr/>
        </p:nvGrpSpPr>
        <p:grpSpPr>
          <a:xfrm>
            <a:off x="2571750" y="2219426"/>
            <a:ext cx="1428750" cy="1023190"/>
            <a:chOff x="2571750" y="2219426"/>
            <a:chExt cx="1428750" cy="1023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84639-2BC6-3843-903D-98FCCD8A58CA}"/>
                </a:ext>
              </a:extLst>
            </p:cNvPr>
            <p:cNvSpPr/>
            <p:nvPr/>
          </p:nvSpPr>
          <p:spPr>
            <a:xfrm>
              <a:off x="2571750" y="2219426"/>
              <a:ext cx="1428750" cy="102318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480D9C-1FE2-4D4F-B63A-40A3D616E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8476" y="2219426"/>
              <a:ext cx="930025" cy="1023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85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D8461-41C4-8146-8A73-928BBB0A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24" y="1174750"/>
            <a:ext cx="3345886" cy="4459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ED4AB3-91F6-0B45-950A-511308C05E30}"/>
              </a:ext>
            </a:extLst>
          </p:cNvPr>
          <p:cNvSpPr/>
          <p:nvPr/>
        </p:nvSpPr>
        <p:spPr>
          <a:xfrm>
            <a:off x="4690592" y="1174750"/>
            <a:ext cx="3348318" cy="445956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DBB96B-0C46-104E-9612-D47D87D3F5AF}"/>
              </a:ext>
            </a:extLst>
          </p:cNvPr>
          <p:cNvGrpSpPr/>
          <p:nvPr/>
        </p:nvGrpSpPr>
        <p:grpSpPr>
          <a:xfrm>
            <a:off x="6145019" y="1142969"/>
            <a:ext cx="3383711" cy="981635"/>
            <a:chOff x="7228025" y="2263213"/>
            <a:chExt cx="3383711" cy="981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BC7DE-ABB4-0544-92D6-7C5FD1AD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8025" y="2263213"/>
              <a:ext cx="3383711" cy="965573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8CF9B9-48BB-D34A-A58F-8FC83CDDE03C}"/>
                </a:ext>
              </a:extLst>
            </p:cNvPr>
            <p:cNvSpPr/>
            <p:nvPr/>
          </p:nvSpPr>
          <p:spPr>
            <a:xfrm>
              <a:off x="7258047" y="2263213"/>
              <a:ext cx="3323665" cy="981635"/>
            </a:xfrm>
            <a:prstGeom prst="rect">
              <a:avLst/>
            </a:prstGeom>
            <a:gradFill>
              <a:gsLst>
                <a:gs pos="49000">
                  <a:schemeClr val="accent5">
                    <a:lumMod val="60000"/>
                    <a:lumOff val="40000"/>
                    <a:alpha val="16000"/>
                  </a:schemeClr>
                </a:gs>
                <a:gs pos="0">
                  <a:schemeClr val="bg1">
                    <a:lumMod val="95000"/>
                    <a:alpha val="10000"/>
                  </a:schemeClr>
                </a:gs>
                <a:gs pos="100000">
                  <a:schemeClr val="accent5">
                    <a:lumMod val="75000"/>
                    <a:alpha val="19000"/>
                  </a:schemeClr>
                </a:gs>
                <a:gs pos="51000">
                  <a:schemeClr val="accent5">
                    <a:lumMod val="40000"/>
                    <a:lumOff val="60000"/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AFDFFB-3224-914E-B4DA-6B16BC8BB9E8}"/>
              </a:ext>
            </a:extLst>
          </p:cNvPr>
          <p:cNvSpPr/>
          <p:nvPr/>
        </p:nvSpPr>
        <p:spPr>
          <a:xfrm>
            <a:off x="1948047" y="2449792"/>
            <a:ext cx="2677085" cy="2850777"/>
          </a:xfrm>
          <a:prstGeom prst="roundRect">
            <a:avLst/>
          </a:pr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>
                  <a:lumMod val="95000"/>
                </a:schemeClr>
              </a:gs>
              <a:gs pos="62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2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57342F-F6DB-934D-AF2D-B1BD25E8E4F9}"/>
              </a:ext>
            </a:extLst>
          </p:cNvPr>
          <p:cNvGrpSpPr/>
          <p:nvPr/>
        </p:nvGrpSpPr>
        <p:grpSpPr>
          <a:xfrm>
            <a:off x="0" y="919547"/>
            <a:ext cx="12192000" cy="3538448"/>
            <a:chOff x="0" y="919547"/>
            <a:chExt cx="12192000" cy="35384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14848A-4437-A34A-B733-2889E79D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19547"/>
              <a:ext cx="12192000" cy="353844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522E99-F2F2-9345-BCC1-F4AA0B2D83F2}"/>
                </a:ext>
              </a:extLst>
            </p:cNvPr>
            <p:cNvGrpSpPr/>
            <p:nvPr/>
          </p:nvGrpSpPr>
          <p:grpSpPr>
            <a:xfrm>
              <a:off x="2800351" y="1445079"/>
              <a:ext cx="1200149" cy="1487731"/>
              <a:chOff x="2230242" y="2281026"/>
              <a:chExt cx="1229193" cy="15906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76130C8-F36E-8240-B120-F7D03E52C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62" t="13723" r="78106" b="19956"/>
              <a:stretch/>
            </p:blipFill>
            <p:spPr>
              <a:xfrm>
                <a:off x="2230244" y="2281026"/>
                <a:ext cx="1229191" cy="15906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C4F131-2B30-214F-9212-4D94C40B12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44" t="53226" r="90230" b="41416"/>
              <a:stretch/>
            </p:blipFill>
            <p:spPr>
              <a:xfrm rot="10800000">
                <a:off x="2230242" y="2597045"/>
                <a:ext cx="344317" cy="1274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4B5E73-7225-DD4C-B548-0B7B6E11A356}"/>
                </a:ext>
              </a:extLst>
            </p:cNvPr>
            <p:cNvSpPr/>
            <p:nvPr/>
          </p:nvSpPr>
          <p:spPr>
            <a:xfrm>
              <a:off x="4000500" y="943598"/>
              <a:ext cx="753762" cy="797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214ED7-333A-7747-B08F-E4743EA34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88" t="13408" r="2074" b="14838"/>
            <a:stretch/>
          </p:blipFill>
          <p:spPr>
            <a:xfrm>
              <a:off x="3932767" y="1042697"/>
              <a:ext cx="613833" cy="59884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C3CFDE-F42C-C944-960E-FD0406AA5299}"/>
                </a:ext>
              </a:extLst>
            </p:cNvPr>
            <p:cNvSpPr/>
            <p:nvPr/>
          </p:nvSpPr>
          <p:spPr>
            <a:xfrm>
              <a:off x="3136532" y="2478627"/>
              <a:ext cx="906323" cy="454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5D17DA0-DF94-9042-ACB9-88E48E3C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45" y="4581145"/>
            <a:ext cx="10029264" cy="29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BE614-7913-884C-BD04-5D43C5FE7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7" r="29080" b="40252"/>
          <a:stretch/>
        </p:blipFill>
        <p:spPr>
          <a:xfrm>
            <a:off x="1470358" y="1461502"/>
            <a:ext cx="8722207" cy="30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F600-883B-6C40-A535-5927BAD23751}"/>
              </a:ext>
            </a:extLst>
          </p:cNvPr>
          <p:cNvGrpSpPr/>
          <p:nvPr/>
        </p:nvGrpSpPr>
        <p:grpSpPr>
          <a:xfrm>
            <a:off x="4180114" y="0"/>
            <a:ext cx="3788229" cy="6858000"/>
            <a:chOff x="4180114" y="0"/>
            <a:chExt cx="3788229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D8BA24-E258-384B-AFBC-91798D5429CD}"/>
                </a:ext>
              </a:extLst>
            </p:cNvPr>
            <p:cNvGrpSpPr/>
            <p:nvPr/>
          </p:nvGrpSpPr>
          <p:grpSpPr>
            <a:xfrm>
              <a:off x="4180114" y="0"/>
              <a:ext cx="3788229" cy="6858000"/>
              <a:chOff x="4484913" y="304800"/>
              <a:chExt cx="3077029" cy="622984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51F5A63-8F1B-2440-BFBC-601C17E2A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613" t="4444" r="19843" b="8571"/>
              <a:stretch/>
            </p:blipFill>
            <p:spPr>
              <a:xfrm>
                <a:off x="4484913" y="304800"/>
                <a:ext cx="3077029" cy="6229846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843357-3409-854A-B3D1-7521A22F91D1}"/>
                  </a:ext>
                </a:extLst>
              </p:cNvPr>
              <p:cNvSpPr/>
              <p:nvPr/>
            </p:nvSpPr>
            <p:spPr>
              <a:xfrm>
                <a:off x="4615543" y="914400"/>
                <a:ext cx="2754086" cy="49312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270D73-572A-A94A-90B6-1C6E175747EE}"/>
                </a:ext>
              </a:extLst>
            </p:cNvPr>
            <p:cNvGrpSpPr/>
            <p:nvPr/>
          </p:nvGrpSpPr>
          <p:grpSpPr>
            <a:xfrm>
              <a:off x="4340937" y="671066"/>
              <a:ext cx="3390644" cy="5428444"/>
              <a:chOff x="4025900" y="609600"/>
              <a:chExt cx="4038600" cy="5791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9EE756-25EE-4E4E-BBE5-D6E16E7A7AA6}"/>
                  </a:ext>
                </a:extLst>
              </p:cNvPr>
              <p:cNvSpPr/>
              <p:nvPr/>
            </p:nvSpPr>
            <p:spPr>
              <a:xfrm>
                <a:off x="4025900" y="609600"/>
                <a:ext cx="4038600" cy="5791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106E47-56D9-B144-867E-9A02B5367D87}"/>
                  </a:ext>
                </a:extLst>
              </p:cNvPr>
              <p:cNvSpPr/>
              <p:nvPr/>
            </p:nvSpPr>
            <p:spPr>
              <a:xfrm>
                <a:off x="4025900" y="609600"/>
                <a:ext cx="4038600" cy="5791200"/>
              </a:xfrm>
              <a:prstGeom prst="rect">
                <a:avLst/>
              </a:prstGeom>
              <a:blipFill dpi="0" rotWithShape="1">
                <a:blip r:embed="rId3">
                  <a:alphaModFix amt="22000"/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9FB9B3-80A0-C14D-907E-FA99BB4B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1169" y="989914"/>
              <a:ext cx="2268293" cy="793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996045-1BB5-C146-A3C4-3246718AE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50" y="3917508"/>
              <a:ext cx="1988355" cy="8076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342230-493D-AF4E-BC40-901891E1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1138" y="4863995"/>
              <a:ext cx="1988354" cy="6928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4B3F11-1CC0-9E4F-8622-9D44A698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4027" y="2953930"/>
              <a:ext cx="2122575" cy="739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916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3B890C-8630-2A44-9664-795E838768FE}"/>
              </a:ext>
            </a:extLst>
          </p:cNvPr>
          <p:cNvGrpSpPr/>
          <p:nvPr/>
        </p:nvGrpSpPr>
        <p:grpSpPr>
          <a:xfrm>
            <a:off x="943368" y="661560"/>
            <a:ext cx="10261225" cy="4647484"/>
            <a:chOff x="943368" y="661560"/>
            <a:chExt cx="10261225" cy="46474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3DDB931-3874-204E-AB7B-FE860943FD67}"/>
                </a:ext>
              </a:extLst>
            </p:cNvPr>
            <p:cNvSpPr/>
            <p:nvPr/>
          </p:nvSpPr>
          <p:spPr>
            <a:xfrm>
              <a:off x="943368" y="661560"/>
              <a:ext cx="10261225" cy="464748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8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F7BA4D-3D66-814C-BA65-20AA8E7967C0}"/>
                </a:ext>
              </a:extLst>
            </p:cNvPr>
            <p:cNvSpPr/>
            <p:nvPr/>
          </p:nvSpPr>
          <p:spPr>
            <a:xfrm>
              <a:off x="1384943" y="1159239"/>
              <a:ext cx="9378074" cy="365212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33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705283C-9A23-5440-9697-2CDF11F51295}"/>
              </a:ext>
            </a:extLst>
          </p:cNvPr>
          <p:cNvGrpSpPr/>
          <p:nvPr/>
        </p:nvGrpSpPr>
        <p:grpSpPr>
          <a:xfrm>
            <a:off x="4025900" y="609600"/>
            <a:ext cx="4038600" cy="5791200"/>
            <a:chOff x="4025900" y="609600"/>
            <a:chExt cx="4038600" cy="5791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3AC81A-9822-104B-9CFD-FA1225289BDD}"/>
                </a:ext>
              </a:extLst>
            </p:cNvPr>
            <p:cNvSpPr/>
            <p:nvPr/>
          </p:nvSpPr>
          <p:spPr>
            <a:xfrm>
              <a:off x="4025900" y="609600"/>
              <a:ext cx="4038600" cy="5791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9F646D-F855-3146-AB48-B89C67C9201B}"/>
                </a:ext>
              </a:extLst>
            </p:cNvPr>
            <p:cNvSpPr/>
            <p:nvPr/>
          </p:nvSpPr>
          <p:spPr>
            <a:xfrm>
              <a:off x="4025900" y="609600"/>
              <a:ext cx="4038600" cy="5791200"/>
            </a:xfrm>
            <a:prstGeom prst="rect">
              <a:avLst/>
            </a:prstGeom>
            <a:blipFill dpi="0" rotWithShape="1">
              <a:blip r:embed="rId2">
                <a:alphaModFix amt="2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2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3AE6F9-2E8C-054A-B1C9-1D2084085137}"/>
              </a:ext>
            </a:extLst>
          </p:cNvPr>
          <p:cNvGrpSpPr/>
          <p:nvPr/>
        </p:nvGrpSpPr>
        <p:grpSpPr>
          <a:xfrm>
            <a:off x="2940425" y="1452282"/>
            <a:ext cx="6128624" cy="2115671"/>
            <a:chOff x="2940425" y="1452282"/>
            <a:chExt cx="5109882" cy="211567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93000">
                <a:schemeClr val="accent4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6830E4D-9015-F548-9DEE-388C9CF242E8}"/>
                </a:ext>
              </a:extLst>
            </p:cNvPr>
            <p:cNvSpPr/>
            <p:nvPr/>
          </p:nvSpPr>
          <p:spPr>
            <a:xfrm>
              <a:off x="2940425" y="1452282"/>
              <a:ext cx="5109882" cy="2115671"/>
            </a:xfrm>
            <a:prstGeom prst="round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2A0B2F-331D-6A4D-9459-1C2260A30AB5}"/>
                </a:ext>
              </a:extLst>
            </p:cNvPr>
            <p:cNvSpPr txBox="1"/>
            <p:nvPr/>
          </p:nvSpPr>
          <p:spPr>
            <a:xfrm>
              <a:off x="3545543" y="2002285"/>
              <a:ext cx="3899645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List A Pet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369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3AE6F9-2E8C-054A-B1C9-1D2084085137}"/>
              </a:ext>
            </a:extLst>
          </p:cNvPr>
          <p:cNvGrpSpPr/>
          <p:nvPr/>
        </p:nvGrpSpPr>
        <p:grpSpPr>
          <a:xfrm>
            <a:off x="2940425" y="1452282"/>
            <a:ext cx="6128624" cy="2115671"/>
            <a:chOff x="2940425" y="1452282"/>
            <a:chExt cx="5109882" cy="2115671"/>
          </a:xfrm>
          <a:gradFill>
            <a:gsLst>
              <a:gs pos="19000">
                <a:schemeClr val="accent1">
                  <a:lumMod val="5000"/>
                  <a:lumOff val="95000"/>
                </a:schemeClr>
              </a:gs>
              <a:gs pos="74000">
                <a:srgbClr val="E3ECFF"/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</a:gra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6830E4D-9015-F548-9DEE-388C9CF242E8}"/>
                </a:ext>
              </a:extLst>
            </p:cNvPr>
            <p:cNvSpPr/>
            <p:nvPr/>
          </p:nvSpPr>
          <p:spPr>
            <a:xfrm>
              <a:off x="2940425" y="1452282"/>
              <a:ext cx="5109882" cy="2115671"/>
            </a:xfrm>
            <a:prstGeom prst="round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2A0B2F-331D-6A4D-9459-1C2260A30AB5}"/>
                </a:ext>
              </a:extLst>
            </p:cNvPr>
            <p:cNvSpPr txBox="1"/>
            <p:nvPr/>
          </p:nvSpPr>
          <p:spPr>
            <a:xfrm>
              <a:off x="3545543" y="2002285"/>
              <a:ext cx="3899645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77"/>
                </a:rPr>
                <a:t>Pet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12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FEA29-5292-0D4B-8853-330419ED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78" y="1548540"/>
            <a:ext cx="8712200" cy="3048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C00000"/>
                </a:gs>
                <a:gs pos="90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19397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F220D-AACE-6B41-AF97-66751C9F4200}"/>
              </a:ext>
            </a:extLst>
          </p:cNvPr>
          <p:cNvGrpSpPr/>
          <p:nvPr/>
        </p:nvGrpSpPr>
        <p:grpSpPr>
          <a:xfrm>
            <a:off x="4141200" y="0"/>
            <a:ext cx="3788229" cy="6858000"/>
            <a:chOff x="4141200" y="0"/>
            <a:chExt cx="3788229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EC1F29-DFBF-2440-829C-A13799A25E7B}"/>
                </a:ext>
              </a:extLst>
            </p:cNvPr>
            <p:cNvGrpSpPr/>
            <p:nvPr/>
          </p:nvGrpSpPr>
          <p:grpSpPr>
            <a:xfrm>
              <a:off x="4141200" y="0"/>
              <a:ext cx="3788229" cy="6858000"/>
              <a:chOff x="4180114" y="0"/>
              <a:chExt cx="3788229" cy="68580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8104B53-4506-FE47-86E3-8E9E4A228584}"/>
                  </a:ext>
                </a:extLst>
              </p:cNvPr>
              <p:cNvGrpSpPr/>
              <p:nvPr/>
            </p:nvGrpSpPr>
            <p:grpSpPr>
              <a:xfrm>
                <a:off x="4180114" y="0"/>
                <a:ext cx="3788229" cy="6858000"/>
                <a:chOff x="4484913" y="304800"/>
                <a:chExt cx="3077029" cy="622984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B752C06-2F17-E941-80BC-DF6DD7FB9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613" t="4444" r="19843" b="8571"/>
                <a:stretch/>
              </p:blipFill>
              <p:spPr>
                <a:xfrm>
                  <a:off x="4484913" y="304800"/>
                  <a:ext cx="3077029" cy="6229846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E9F8D4-0F46-A643-9E5F-23B203042F75}"/>
                    </a:ext>
                  </a:extLst>
                </p:cNvPr>
                <p:cNvSpPr/>
                <p:nvPr/>
              </p:nvSpPr>
              <p:spPr>
                <a:xfrm>
                  <a:off x="4615543" y="914400"/>
                  <a:ext cx="2754086" cy="4931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9F2B71-BA8F-014F-AB35-08AFCEE11655}"/>
                  </a:ext>
                </a:extLst>
              </p:cNvPr>
              <p:cNvGrpSpPr/>
              <p:nvPr/>
            </p:nvGrpSpPr>
            <p:grpSpPr>
              <a:xfrm>
                <a:off x="4340937" y="671066"/>
                <a:ext cx="3390644" cy="5428444"/>
                <a:chOff x="4025900" y="609600"/>
                <a:chExt cx="4038600" cy="57912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6D5F95E-497D-C34F-9BC0-F79C9FB4BFAD}"/>
                    </a:ext>
                  </a:extLst>
                </p:cNvPr>
                <p:cNvSpPr/>
                <p:nvPr/>
              </p:nvSpPr>
              <p:spPr>
                <a:xfrm>
                  <a:off x="4025900" y="609600"/>
                  <a:ext cx="4038600" cy="5791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74C565-0011-DD46-88D5-4634BCA269FD}"/>
                    </a:ext>
                  </a:extLst>
                </p:cNvPr>
                <p:cNvSpPr/>
                <p:nvPr/>
              </p:nvSpPr>
              <p:spPr>
                <a:xfrm>
                  <a:off x="4025900" y="609600"/>
                  <a:ext cx="4038600" cy="5791200"/>
                </a:xfrm>
                <a:prstGeom prst="rect">
                  <a:avLst/>
                </a:prstGeom>
                <a:blipFill dpi="0" rotWithShape="1">
                  <a:blip r:embed="rId3">
                    <a:alphaModFix amt="22000"/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F18217-0D60-BB42-938D-654D4ED0D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680" y="2965178"/>
              <a:ext cx="1949442" cy="6792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6BA25E-5473-A841-B8FA-6C4DB9EF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0593" y="3892457"/>
              <a:ext cx="1949442" cy="6792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92AFA-16F9-B047-A8B4-D5143B98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0593" y="4826161"/>
              <a:ext cx="1949442" cy="67929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C27377-8124-E744-ADE5-C8449FCB1D4D}"/>
                </a:ext>
              </a:extLst>
            </p:cNvPr>
            <p:cNvGrpSpPr/>
            <p:nvPr/>
          </p:nvGrpSpPr>
          <p:grpSpPr>
            <a:xfrm>
              <a:off x="5143411" y="925288"/>
              <a:ext cx="1783805" cy="745099"/>
              <a:chOff x="1092574" y="857966"/>
              <a:chExt cx="10261225" cy="464748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C8E6FCE-A0DB-3F4F-BEC9-DA89398FEEA5}"/>
                  </a:ext>
                </a:extLst>
              </p:cNvPr>
              <p:cNvGrpSpPr/>
              <p:nvPr/>
            </p:nvGrpSpPr>
            <p:grpSpPr>
              <a:xfrm>
                <a:off x="1092574" y="857966"/>
                <a:ext cx="10261225" cy="4647484"/>
                <a:chOff x="2940425" y="1452282"/>
                <a:chExt cx="5109882" cy="2115671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4">
                      <a:lumMod val="40000"/>
                      <a:lumOff val="60000"/>
                    </a:schemeClr>
                  </a:gs>
                  <a:gs pos="93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7ED7B88A-A678-9D45-92FA-E157F704073C}"/>
                    </a:ext>
                  </a:extLst>
                </p:cNvPr>
                <p:cNvSpPr/>
                <p:nvPr/>
              </p:nvSpPr>
              <p:spPr>
                <a:xfrm>
                  <a:off x="2940425" y="1452282"/>
                  <a:ext cx="5109882" cy="2115671"/>
                </a:xfrm>
                <a:prstGeom prst="roundRect">
                  <a:avLst/>
                </a:prstGeom>
                <a:grp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E0AE43-5E10-A64B-A042-300D8B4FA5A8}"/>
                    </a:ext>
                  </a:extLst>
                </p:cNvPr>
                <p:cNvSpPr txBox="1"/>
                <p:nvPr/>
              </p:nvSpPr>
              <p:spPr>
                <a:xfrm>
                  <a:off x="3545543" y="2002285"/>
                  <a:ext cx="3899645" cy="101566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6000" dirty="0">
                    <a:solidFill>
                      <a:srgbClr val="FF0000"/>
                    </a:solidFill>
                    <a:latin typeface="Arial Rounded MT Bold" panose="020F0704030504030204" pitchFamily="34" charset="77"/>
                  </a:endParaRPr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3E9A3C-3644-6A4B-A995-BF1B72127799}"/>
                  </a:ext>
                </a:extLst>
              </p:cNvPr>
              <p:cNvSpPr/>
              <p:nvPr/>
            </p:nvSpPr>
            <p:spPr>
              <a:xfrm>
                <a:off x="1534148" y="1355643"/>
                <a:ext cx="9378074" cy="3652126"/>
              </a:xfrm>
              <a:prstGeom prst="rect">
                <a:avLst/>
              </a:prstGeom>
              <a:blipFill dpi="0" rotWithShape="1">
                <a:blip r:embed="rId7">
                  <a:alphaModFix amt="82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EC234F1-5AEC-BA40-9F7F-F956AE6DD15B}"/>
              </a:ext>
            </a:extLst>
          </p:cNvPr>
          <p:cNvGrpSpPr/>
          <p:nvPr/>
        </p:nvGrpSpPr>
        <p:grpSpPr>
          <a:xfrm>
            <a:off x="4141200" y="0"/>
            <a:ext cx="3788229" cy="6858000"/>
            <a:chOff x="4141200" y="0"/>
            <a:chExt cx="3788229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EC1F29-DFBF-2440-829C-A13799A25E7B}"/>
                </a:ext>
              </a:extLst>
            </p:cNvPr>
            <p:cNvGrpSpPr/>
            <p:nvPr/>
          </p:nvGrpSpPr>
          <p:grpSpPr>
            <a:xfrm>
              <a:off x="4141200" y="0"/>
              <a:ext cx="3788229" cy="6858000"/>
              <a:chOff x="4180114" y="0"/>
              <a:chExt cx="3788229" cy="68580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8104B53-4506-FE47-86E3-8E9E4A228584}"/>
                  </a:ext>
                </a:extLst>
              </p:cNvPr>
              <p:cNvGrpSpPr/>
              <p:nvPr/>
            </p:nvGrpSpPr>
            <p:grpSpPr>
              <a:xfrm>
                <a:off x="4180114" y="0"/>
                <a:ext cx="3788229" cy="6858000"/>
                <a:chOff x="4484913" y="304800"/>
                <a:chExt cx="3077029" cy="622984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B752C06-2F17-E941-80BC-DF6DD7FB9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613" t="4444" r="19843" b="8571"/>
                <a:stretch/>
              </p:blipFill>
              <p:spPr>
                <a:xfrm>
                  <a:off x="4484913" y="304800"/>
                  <a:ext cx="3077029" cy="6229846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E9F8D4-0F46-A643-9E5F-23B203042F75}"/>
                    </a:ext>
                  </a:extLst>
                </p:cNvPr>
                <p:cNvSpPr/>
                <p:nvPr/>
              </p:nvSpPr>
              <p:spPr>
                <a:xfrm>
                  <a:off x="4615543" y="914400"/>
                  <a:ext cx="2754086" cy="4931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9F2B71-BA8F-014F-AB35-08AFCEE11655}"/>
                  </a:ext>
                </a:extLst>
              </p:cNvPr>
              <p:cNvGrpSpPr/>
              <p:nvPr/>
            </p:nvGrpSpPr>
            <p:grpSpPr>
              <a:xfrm>
                <a:off x="4340937" y="671066"/>
                <a:ext cx="3390644" cy="5428444"/>
                <a:chOff x="4025900" y="609600"/>
                <a:chExt cx="4038600" cy="57912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6D5F95E-497D-C34F-9BC0-F79C9FB4BFAD}"/>
                    </a:ext>
                  </a:extLst>
                </p:cNvPr>
                <p:cNvSpPr/>
                <p:nvPr/>
              </p:nvSpPr>
              <p:spPr>
                <a:xfrm>
                  <a:off x="4025900" y="609600"/>
                  <a:ext cx="4038600" cy="5791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74C565-0011-DD46-88D5-4634BCA269FD}"/>
                    </a:ext>
                  </a:extLst>
                </p:cNvPr>
                <p:cNvSpPr/>
                <p:nvPr/>
              </p:nvSpPr>
              <p:spPr>
                <a:xfrm>
                  <a:off x="4025900" y="609600"/>
                  <a:ext cx="4038600" cy="5791200"/>
                </a:xfrm>
                <a:prstGeom prst="rect">
                  <a:avLst/>
                </a:prstGeom>
                <a:blipFill dpi="0" rotWithShape="1">
                  <a:blip r:embed="rId3">
                    <a:alphaModFix amt="22000"/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CCB383-C555-244B-BDAB-1CB8D78E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3636" y="2743925"/>
              <a:ext cx="2087533" cy="7274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0C95256-E239-014F-A6A9-8916AE2FF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549" y="3697783"/>
              <a:ext cx="2067591" cy="72045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454EDC9-7ADD-CF41-B40E-F2F0F0E7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3636" y="4644693"/>
              <a:ext cx="2067591" cy="720459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FFC9753-3FE6-5C48-B8F4-114EEE74B86C}"/>
                </a:ext>
              </a:extLst>
            </p:cNvPr>
            <p:cNvGrpSpPr/>
            <p:nvPr/>
          </p:nvGrpSpPr>
          <p:grpSpPr>
            <a:xfrm>
              <a:off x="5068803" y="881904"/>
              <a:ext cx="1817198" cy="825591"/>
              <a:chOff x="943368" y="661560"/>
              <a:chExt cx="10261225" cy="4647484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914FF046-0B0F-9346-8592-7C06E1518DDC}"/>
                  </a:ext>
                </a:extLst>
              </p:cNvPr>
              <p:cNvSpPr/>
              <p:nvPr/>
            </p:nvSpPr>
            <p:spPr>
              <a:xfrm>
                <a:off x="943368" y="661560"/>
                <a:ext cx="10261225" cy="4647484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8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254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A0449DE-353D-314E-9B92-A32FC98A0568}"/>
                  </a:ext>
                </a:extLst>
              </p:cNvPr>
              <p:cNvSpPr/>
              <p:nvPr/>
            </p:nvSpPr>
            <p:spPr>
              <a:xfrm>
                <a:off x="1384943" y="1159239"/>
                <a:ext cx="9378074" cy="3652126"/>
              </a:xfrm>
              <a:prstGeom prst="rect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43E2FA5-004A-5349-AB11-2C4D2461FBF8}"/>
              </a:ext>
            </a:extLst>
          </p:cNvPr>
          <p:cNvSpPr/>
          <p:nvPr/>
        </p:nvSpPr>
        <p:spPr>
          <a:xfrm>
            <a:off x="6759755" y="5675571"/>
            <a:ext cx="889369" cy="3461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44B96-3058-FE48-9CFB-02E60D5CEEA4}"/>
              </a:ext>
            </a:extLst>
          </p:cNvPr>
          <p:cNvSpPr txBox="1"/>
          <p:nvPr/>
        </p:nvSpPr>
        <p:spPr>
          <a:xfrm>
            <a:off x="6807801" y="5694733"/>
            <a:ext cx="841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Log in </a:t>
            </a:r>
          </a:p>
        </p:txBody>
      </p:sp>
    </p:spTree>
    <p:extLst>
      <p:ext uri="{BB962C8B-B14F-4D97-AF65-F5344CB8AC3E}">
        <p14:creationId xmlns:p14="http://schemas.microsoft.com/office/powerpoint/2010/main" val="266843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2C43CB7-B2DD-EA46-8F09-72AF24EF2E96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6C689-A624-344F-BAEC-523F04A9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71D7BE-A361-FC4C-B126-37E6A29AC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294" y="667497"/>
              <a:ext cx="3348318" cy="977900"/>
            </a:xfrm>
            <a:prstGeom prst="rect">
              <a:avLst/>
            </a:prstGeom>
          </p:spPr>
        </p:pic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B8170841-70FC-C447-8286-E400C64BCE16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690AFF-C06A-F941-9AEF-FD698D1E0C2C}"/>
                </a:ext>
              </a:extLst>
            </p:cNvPr>
            <p:cNvGrpSpPr/>
            <p:nvPr/>
          </p:nvGrpSpPr>
          <p:grpSpPr>
            <a:xfrm>
              <a:off x="4370294" y="1645397"/>
              <a:ext cx="3348318" cy="4459568"/>
              <a:chOff x="3926541" y="1215091"/>
              <a:chExt cx="3348318" cy="445956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FF7339F-6FED-7849-BE20-78AC8D060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6541" y="1215091"/>
                <a:ext cx="3345886" cy="445956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2BD1B5-FB13-1E4B-9CF9-F570BBAC869A}"/>
                  </a:ext>
                </a:extLst>
              </p:cNvPr>
              <p:cNvSpPr/>
              <p:nvPr/>
            </p:nvSpPr>
            <p:spPr>
              <a:xfrm>
                <a:off x="3926541" y="1215091"/>
                <a:ext cx="3348318" cy="4459568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1C553BC-B6F2-8343-9159-3FDDB5112606}"/>
                </a:ext>
              </a:extLst>
            </p:cNvPr>
            <p:cNvSpPr/>
            <p:nvPr/>
          </p:nvSpPr>
          <p:spPr>
            <a:xfrm>
              <a:off x="4704694" y="2623297"/>
              <a:ext cx="2677085" cy="2069727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bg1">
                    <a:lumMod val="95000"/>
                  </a:schemeClr>
                </a:gs>
                <a:gs pos="78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685E5-0961-4849-BAFF-A8E698A23901}"/>
                </a:ext>
              </a:extLst>
            </p:cNvPr>
            <p:cNvSpPr txBox="1"/>
            <p:nvPr/>
          </p:nvSpPr>
          <p:spPr>
            <a:xfrm>
              <a:off x="5014536" y="2765388"/>
              <a:ext cx="2057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Rounded MT Bold" panose="020F0704030504030204" pitchFamily="34" charset="77"/>
                </a:rPr>
                <a:t>Would you like to match with your ideal pet?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A2F4665-9F04-FB47-B458-7FA7C49DCE2D}"/>
                </a:ext>
              </a:extLst>
            </p:cNvPr>
            <p:cNvSpPr/>
            <p:nvPr/>
          </p:nvSpPr>
          <p:spPr>
            <a:xfrm>
              <a:off x="5014536" y="4120311"/>
              <a:ext cx="902170" cy="4840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F806A92-8B83-B648-B0A5-8E71F712D523}"/>
                </a:ext>
              </a:extLst>
            </p:cNvPr>
            <p:cNvSpPr/>
            <p:nvPr/>
          </p:nvSpPr>
          <p:spPr>
            <a:xfrm>
              <a:off x="6169766" y="4120311"/>
              <a:ext cx="902170" cy="4840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D6F99-E6B5-2144-ADA8-51090740034D}"/>
                </a:ext>
              </a:extLst>
            </p:cNvPr>
            <p:cNvSpPr txBox="1"/>
            <p:nvPr/>
          </p:nvSpPr>
          <p:spPr>
            <a:xfrm>
              <a:off x="5115997" y="4162303"/>
              <a:ext cx="699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9CA5F6-AC32-9940-BF25-6C2C1AFF9D98}"/>
                </a:ext>
              </a:extLst>
            </p:cNvPr>
            <p:cNvSpPr txBox="1"/>
            <p:nvPr/>
          </p:nvSpPr>
          <p:spPr>
            <a:xfrm>
              <a:off x="6271227" y="4163567"/>
              <a:ext cx="699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01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CA8C3A-7880-5848-BDAC-C972B8C471A4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6C689-A624-344F-BAEC-523F04A9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71D7BE-A361-FC4C-B126-37E6A29AC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294" y="667497"/>
              <a:ext cx="3348318" cy="977900"/>
            </a:xfrm>
            <a:prstGeom prst="rect">
              <a:avLst/>
            </a:prstGeom>
          </p:spPr>
        </p:pic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B8170841-70FC-C447-8286-E400C64BCE16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690AFF-C06A-F941-9AEF-FD698D1E0C2C}"/>
                </a:ext>
              </a:extLst>
            </p:cNvPr>
            <p:cNvGrpSpPr/>
            <p:nvPr/>
          </p:nvGrpSpPr>
          <p:grpSpPr>
            <a:xfrm>
              <a:off x="4370294" y="1645397"/>
              <a:ext cx="3348318" cy="4459568"/>
              <a:chOff x="3926541" y="1215091"/>
              <a:chExt cx="3348318" cy="445956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FF7339F-6FED-7849-BE20-78AC8D060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6541" y="1215091"/>
                <a:ext cx="3345886" cy="445956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2BD1B5-FB13-1E4B-9CF9-F570BBAC869A}"/>
                  </a:ext>
                </a:extLst>
              </p:cNvPr>
              <p:cNvSpPr/>
              <p:nvPr/>
            </p:nvSpPr>
            <p:spPr>
              <a:xfrm>
                <a:off x="3926541" y="1215091"/>
                <a:ext cx="3348318" cy="4459568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1C553BC-B6F2-8343-9159-3FDDB5112606}"/>
                </a:ext>
              </a:extLst>
            </p:cNvPr>
            <p:cNvSpPr/>
            <p:nvPr/>
          </p:nvSpPr>
          <p:spPr>
            <a:xfrm>
              <a:off x="4704694" y="2205318"/>
              <a:ext cx="2677085" cy="3617259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bg1">
                    <a:lumMod val="95000"/>
                  </a:schemeClr>
                </a:gs>
                <a:gs pos="94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685E5-0961-4849-BAFF-A8E698A23901}"/>
                </a:ext>
              </a:extLst>
            </p:cNvPr>
            <p:cNvSpPr txBox="1"/>
            <p:nvPr/>
          </p:nvSpPr>
          <p:spPr>
            <a:xfrm>
              <a:off x="5027519" y="2423242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Rounded MT Bold" panose="020F0704030504030204" pitchFamily="34" charset="77"/>
                </a:rPr>
                <a:t>Question 1: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F806A92-8B83-B648-B0A5-8E71F712D523}"/>
                </a:ext>
              </a:extLst>
            </p:cNvPr>
            <p:cNvSpPr/>
            <p:nvPr/>
          </p:nvSpPr>
          <p:spPr>
            <a:xfrm>
              <a:off x="5027519" y="4206855"/>
              <a:ext cx="2045967" cy="34967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FCBEF0-A20B-F64B-A3FA-3FE585B70C01}"/>
                </a:ext>
              </a:extLst>
            </p:cNvPr>
            <p:cNvSpPr txBox="1"/>
            <p:nvPr/>
          </p:nvSpPr>
          <p:spPr>
            <a:xfrm>
              <a:off x="4880065" y="3036986"/>
              <a:ext cx="23263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Rounded MT Bold" panose="020F0704030504030204" pitchFamily="34" charset="77"/>
                </a:rPr>
                <a:t>Would you prefer a relaxed or an energetic dog?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5A23EAD-D1C3-EF43-998D-96A701EF2616}"/>
                </a:ext>
              </a:extLst>
            </p:cNvPr>
            <p:cNvSpPr/>
            <p:nvPr/>
          </p:nvSpPr>
          <p:spPr>
            <a:xfrm>
              <a:off x="5044669" y="4735104"/>
              <a:ext cx="2045967" cy="34967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27F4EE5-03AB-284F-B5D7-573C269082AE}"/>
                </a:ext>
              </a:extLst>
            </p:cNvPr>
            <p:cNvSpPr/>
            <p:nvPr/>
          </p:nvSpPr>
          <p:spPr>
            <a:xfrm>
              <a:off x="5034465" y="5263353"/>
              <a:ext cx="2045967" cy="34967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3E7898-7C3A-264E-A2EB-FBA54E4DA4D9}"/>
                </a:ext>
              </a:extLst>
            </p:cNvPr>
            <p:cNvSpPr txBox="1"/>
            <p:nvPr/>
          </p:nvSpPr>
          <p:spPr>
            <a:xfrm>
              <a:off x="5294445" y="4224009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Energetic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AAA571-B9B4-8444-9092-2076E7B149A9}"/>
                </a:ext>
              </a:extLst>
            </p:cNvPr>
            <p:cNvSpPr txBox="1"/>
            <p:nvPr/>
          </p:nvSpPr>
          <p:spPr>
            <a:xfrm>
              <a:off x="5294444" y="4753550"/>
              <a:ext cx="1684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Calm/Relaxed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7C0455-AF14-F947-86F4-E8415F35EE02}"/>
                </a:ext>
              </a:extLst>
            </p:cNvPr>
            <p:cNvSpPr txBox="1"/>
            <p:nvPr/>
          </p:nvSpPr>
          <p:spPr>
            <a:xfrm>
              <a:off x="5294445" y="5252354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Either 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3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1C2B6F-E9D7-CD4E-9DED-B61297AE111A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6C689-A624-344F-BAEC-523F04A9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71D7BE-A361-FC4C-B126-37E6A29AC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294" y="667497"/>
              <a:ext cx="3348318" cy="977900"/>
            </a:xfrm>
            <a:prstGeom prst="rect">
              <a:avLst/>
            </a:prstGeom>
          </p:spPr>
        </p:pic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B8170841-70FC-C447-8286-E400C64BCE16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BB87FE-C182-5A42-B19E-89CFCB01FC6F}"/>
                </a:ext>
              </a:extLst>
            </p:cNvPr>
            <p:cNvSpPr/>
            <p:nvPr/>
          </p:nvSpPr>
          <p:spPr>
            <a:xfrm>
              <a:off x="4370294" y="1645397"/>
              <a:ext cx="3348318" cy="4405779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bg1">
                    <a:lumMod val="95000"/>
                  </a:schemeClr>
                </a:gs>
                <a:gs pos="48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812CA4-738E-7A4B-A054-99F5DBC2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7822" y="2312894"/>
              <a:ext cx="1861202" cy="2480705"/>
            </a:xfrm>
            <a:prstGeom prst="rect">
              <a:avLst/>
            </a:prstGeom>
            <a:ln w="50800">
              <a:solidFill>
                <a:srgbClr val="0070C0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A60D38-B153-B34C-84F1-AAF647324A62}"/>
                </a:ext>
              </a:extLst>
            </p:cNvPr>
            <p:cNvSpPr txBox="1"/>
            <p:nvPr/>
          </p:nvSpPr>
          <p:spPr>
            <a:xfrm>
              <a:off x="5026446" y="1748313"/>
              <a:ext cx="2036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 Rounded MT Bold" panose="020F0704030504030204" pitchFamily="34" charset="77"/>
                </a:rPr>
                <a:t>Your Result: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8577FC-A7EB-EE40-94C8-D574958858D3}"/>
                </a:ext>
              </a:extLst>
            </p:cNvPr>
            <p:cNvSpPr txBox="1"/>
            <p:nvPr/>
          </p:nvSpPr>
          <p:spPr>
            <a:xfrm>
              <a:off x="4873181" y="4841474"/>
              <a:ext cx="2342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Golden Retriever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0E945A-7AC0-E649-AFD3-81B0424FF091}"/>
                </a:ext>
              </a:extLst>
            </p:cNvPr>
            <p:cNvSpPr/>
            <p:nvPr/>
          </p:nvSpPr>
          <p:spPr>
            <a:xfrm>
              <a:off x="5061438" y="5339985"/>
              <a:ext cx="2001021" cy="410847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81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0DE15-1444-7748-96E3-185BD571156C}"/>
                </a:ext>
              </a:extLst>
            </p:cNvPr>
            <p:cNvSpPr txBox="1"/>
            <p:nvPr/>
          </p:nvSpPr>
          <p:spPr>
            <a:xfrm>
              <a:off x="5131347" y="5360743"/>
              <a:ext cx="1861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Adopt One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90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5269437-BAA3-D146-BF3A-7D30BD7C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0"/>
            <a:ext cx="37719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5690956-FA03-8446-A2E2-3FB04B9B7C1C}"/>
              </a:ext>
            </a:extLst>
          </p:cNvPr>
          <p:cNvGrpSpPr/>
          <p:nvPr/>
        </p:nvGrpSpPr>
        <p:grpSpPr>
          <a:xfrm>
            <a:off x="4404144" y="685769"/>
            <a:ext cx="3350671" cy="981635"/>
            <a:chOff x="7228025" y="2263213"/>
            <a:chExt cx="3383711" cy="9816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6B8492-7C56-6F49-9473-27AC2C6C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8025" y="2263213"/>
              <a:ext cx="3383711" cy="965573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F5D492-C74E-6B42-B0F5-00C2069DCC4B}"/>
                </a:ext>
              </a:extLst>
            </p:cNvPr>
            <p:cNvSpPr/>
            <p:nvPr/>
          </p:nvSpPr>
          <p:spPr>
            <a:xfrm>
              <a:off x="7258047" y="2263213"/>
              <a:ext cx="3323665" cy="981635"/>
            </a:xfrm>
            <a:prstGeom prst="rect">
              <a:avLst/>
            </a:prstGeom>
            <a:gradFill>
              <a:gsLst>
                <a:gs pos="49000">
                  <a:schemeClr val="accent5">
                    <a:lumMod val="60000"/>
                    <a:lumOff val="40000"/>
                    <a:alpha val="16000"/>
                  </a:schemeClr>
                </a:gs>
                <a:gs pos="0">
                  <a:schemeClr val="bg1">
                    <a:lumMod val="95000"/>
                    <a:alpha val="10000"/>
                  </a:schemeClr>
                </a:gs>
                <a:gs pos="100000">
                  <a:schemeClr val="accent5">
                    <a:lumMod val="75000"/>
                    <a:alpha val="19000"/>
                  </a:schemeClr>
                </a:gs>
                <a:gs pos="51000">
                  <a:schemeClr val="accent5">
                    <a:lumMod val="40000"/>
                    <a:lumOff val="60000"/>
                    <a:alpha val="2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hevron 24">
            <a:extLst>
              <a:ext uri="{FF2B5EF4-FFF2-40B4-BE49-F238E27FC236}">
                <a16:creationId xmlns:a16="http://schemas.microsoft.com/office/drawing/2014/main" id="{DD0F7D00-3278-E740-92C1-8F113719CE7C}"/>
              </a:ext>
            </a:extLst>
          </p:cNvPr>
          <p:cNvSpPr/>
          <p:nvPr/>
        </p:nvSpPr>
        <p:spPr>
          <a:xfrm rot="10800000">
            <a:off x="4477869" y="981635"/>
            <a:ext cx="228601" cy="349624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B2653-BE83-B44D-AF6C-44C2DDC9E512}"/>
              </a:ext>
            </a:extLst>
          </p:cNvPr>
          <p:cNvSpPr/>
          <p:nvPr/>
        </p:nvSpPr>
        <p:spPr>
          <a:xfrm>
            <a:off x="4420664" y="1667403"/>
            <a:ext cx="3350671" cy="43561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9A8207-5E36-D54C-A903-944074AED22C}"/>
              </a:ext>
            </a:extLst>
          </p:cNvPr>
          <p:cNvSpPr/>
          <p:nvPr/>
        </p:nvSpPr>
        <p:spPr>
          <a:xfrm>
            <a:off x="4683540" y="1972277"/>
            <a:ext cx="2824918" cy="19304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8AF957-D786-CD4D-AB0A-685C0BFD8C4A}"/>
              </a:ext>
            </a:extLst>
          </p:cNvPr>
          <p:cNvSpPr/>
          <p:nvPr/>
        </p:nvSpPr>
        <p:spPr>
          <a:xfrm>
            <a:off x="6302091" y="5216818"/>
            <a:ext cx="972507" cy="660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DD27D1-BE49-A642-BD8E-A57FB1BD818A}"/>
              </a:ext>
            </a:extLst>
          </p:cNvPr>
          <p:cNvSpPr/>
          <p:nvPr/>
        </p:nvSpPr>
        <p:spPr>
          <a:xfrm>
            <a:off x="4875124" y="5213936"/>
            <a:ext cx="972507" cy="660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F38332-86BE-C24C-A615-D30F09CC591B}"/>
              </a:ext>
            </a:extLst>
          </p:cNvPr>
          <p:cNvGrpSpPr>
            <a:grpSpLocks noChangeAspect="1"/>
          </p:cNvGrpSpPr>
          <p:nvPr/>
        </p:nvGrpSpPr>
        <p:grpSpPr>
          <a:xfrm rot="18803708">
            <a:off x="5113832" y="5282574"/>
            <a:ext cx="523124" cy="523124"/>
            <a:chOff x="1286042" y="2437618"/>
            <a:chExt cx="2815696" cy="28156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2D164C-9BD2-D64E-809D-0E44D2CC195A}"/>
                </a:ext>
              </a:extLst>
            </p:cNvPr>
            <p:cNvSpPr/>
            <p:nvPr/>
          </p:nvSpPr>
          <p:spPr>
            <a:xfrm rot="5400000">
              <a:off x="2471640" y="2437619"/>
              <a:ext cx="444500" cy="281569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B9522E7-5D2C-FD4E-A691-F564A061B5AF}"/>
                </a:ext>
              </a:extLst>
            </p:cNvPr>
            <p:cNvSpPr/>
            <p:nvPr/>
          </p:nvSpPr>
          <p:spPr>
            <a:xfrm rot="10800000">
              <a:off x="2471640" y="2437618"/>
              <a:ext cx="444500" cy="281569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02F4A00-5999-134C-8885-8B790A55C8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5959" b="17867"/>
          <a:stretch/>
        </p:blipFill>
        <p:spPr>
          <a:xfrm>
            <a:off x="6484554" y="5286360"/>
            <a:ext cx="596901" cy="5213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0E4AB3-B42E-9541-B6D7-03DA6B054959}"/>
              </a:ext>
            </a:extLst>
          </p:cNvPr>
          <p:cNvSpPr/>
          <p:nvPr/>
        </p:nvSpPr>
        <p:spPr>
          <a:xfrm>
            <a:off x="5123146" y="4165600"/>
            <a:ext cx="195830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582DD-EB53-714E-888A-09E83873A048}"/>
              </a:ext>
            </a:extLst>
          </p:cNvPr>
          <p:cNvSpPr txBox="1"/>
          <p:nvPr/>
        </p:nvSpPr>
        <p:spPr>
          <a:xfrm>
            <a:off x="5123146" y="4147898"/>
            <a:ext cx="97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Name:</a:t>
            </a:r>
          </a:p>
          <a:p>
            <a:r>
              <a:rPr lang="en-US" b="1" dirty="0"/>
              <a:t>Breed:</a:t>
            </a:r>
            <a:br>
              <a:rPr lang="en-US" b="1" dirty="0"/>
            </a:br>
            <a:r>
              <a:rPr lang="en-US" b="1" dirty="0"/>
              <a:t>Gender: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1725C-3AEE-9642-AFB9-7B251B73E7E9}"/>
              </a:ext>
            </a:extLst>
          </p:cNvPr>
          <p:cNvSpPr txBox="1"/>
          <p:nvPr/>
        </p:nvSpPr>
        <p:spPr>
          <a:xfrm>
            <a:off x="6029684" y="4181661"/>
            <a:ext cx="111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Vander</a:t>
            </a:r>
          </a:p>
          <a:p>
            <a:pPr algn="ctr"/>
            <a:r>
              <a:rPr lang="en-US" dirty="0"/>
              <a:t>Maltese</a:t>
            </a:r>
          </a:p>
          <a:p>
            <a:pPr algn="ctr"/>
            <a:r>
              <a:rPr lang="en-US" dirty="0"/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48292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438C0-54CB-8D42-9662-166AC11FCD90}"/>
              </a:ext>
            </a:extLst>
          </p:cNvPr>
          <p:cNvGrpSpPr/>
          <p:nvPr/>
        </p:nvGrpSpPr>
        <p:grpSpPr>
          <a:xfrm>
            <a:off x="4210050" y="0"/>
            <a:ext cx="3771900" cy="6858000"/>
            <a:chOff x="4210050" y="0"/>
            <a:chExt cx="37719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B1DD10-9D78-864B-9E54-BF70F2E3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050" y="0"/>
              <a:ext cx="3771900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5A9A0D-6113-2C4A-B905-698A789581C0}"/>
                </a:ext>
              </a:extLst>
            </p:cNvPr>
            <p:cNvGrpSpPr/>
            <p:nvPr/>
          </p:nvGrpSpPr>
          <p:grpSpPr>
            <a:xfrm>
              <a:off x="4404144" y="685769"/>
              <a:ext cx="3350671" cy="981635"/>
              <a:chOff x="7228025" y="2263213"/>
              <a:chExt cx="3383711" cy="98163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56C06D-3DDC-FB47-94B9-C9C3C7B6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025" y="2263213"/>
                <a:ext cx="3383711" cy="965573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37CEBE-B59F-D44B-9F09-85CFC1F1773B}"/>
                  </a:ext>
                </a:extLst>
              </p:cNvPr>
              <p:cNvSpPr/>
              <p:nvPr/>
            </p:nvSpPr>
            <p:spPr>
              <a:xfrm>
                <a:off x="7258047" y="2263213"/>
                <a:ext cx="3323665" cy="981635"/>
              </a:xfrm>
              <a:prstGeom prst="rect">
                <a:avLst/>
              </a:prstGeom>
              <a:gradFill>
                <a:gsLst>
                  <a:gs pos="49000">
                    <a:schemeClr val="accent5">
                      <a:lumMod val="60000"/>
                      <a:lumOff val="40000"/>
                      <a:alpha val="16000"/>
                    </a:schemeClr>
                  </a:gs>
                  <a:gs pos="0">
                    <a:schemeClr val="bg1">
                      <a:lumMod val="95000"/>
                      <a:alpha val="10000"/>
                    </a:schemeClr>
                  </a:gs>
                  <a:gs pos="100000">
                    <a:schemeClr val="accent5">
                      <a:lumMod val="75000"/>
                      <a:alpha val="19000"/>
                    </a:schemeClr>
                  </a:gs>
                  <a:gs pos="51000">
                    <a:schemeClr val="accent5">
                      <a:lumMod val="40000"/>
                      <a:lumOff val="60000"/>
                      <a:alpha val="21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17432D87-FA5D-6A44-B336-A6BD90BBA0F7}"/>
                </a:ext>
              </a:extLst>
            </p:cNvPr>
            <p:cNvSpPr/>
            <p:nvPr/>
          </p:nvSpPr>
          <p:spPr>
            <a:xfrm rot="10800000">
              <a:off x="4477869" y="981635"/>
              <a:ext cx="228601" cy="3496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C7A535-6532-9E40-A85E-4A76760868E7}"/>
                </a:ext>
              </a:extLst>
            </p:cNvPr>
            <p:cNvSpPr/>
            <p:nvPr/>
          </p:nvSpPr>
          <p:spPr>
            <a:xfrm>
              <a:off x="4374413" y="1667404"/>
              <a:ext cx="3350671" cy="439376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28D3177-E578-734B-88F4-098F64B42F1D}"/>
                </a:ext>
              </a:extLst>
            </p:cNvPr>
            <p:cNvSpPr/>
            <p:nvPr/>
          </p:nvSpPr>
          <p:spPr>
            <a:xfrm>
              <a:off x="5287053" y="5417361"/>
              <a:ext cx="1617894" cy="410847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81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7141D9-393B-1D4F-8034-B60FC71DFA8B}"/>
                </a:ext>
              </a:extLst>
            </p:cNvPr>
            <p:cNvSpPr txBox="1"/>
            <p:nvPr/>
          </p:nvSpPr>
          <p:spPr>
            <a:xfrm>
              <a:off x="5240801" y="5438119"/>
              <a:ext cx="1617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 Pet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D5C2398-84CA-034F-ABB3-1CC0672E8FC5}"/>
                </a:ext>
              </a:extLst>
            </p:cNvPr>
            <p:cNvSpPr/>
            <p:nvPr/>
          </p:nvSpPr>
          <p:spPr>
            <a:xfrm>
              <a:off x="4586287" y="1871663"/>
              <a:ext cx="2943226" cy="34147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5D54C7-A784-4F4F-AAA7-8E713ED3A755}"/>
                </a:ext>
              </a:extLst>
            </p:cNvPr>
            <p:cNvSpPr txBox="1"/>
            <p:nvPr/>
          </p:nvSpPr>
          <p:spPr>
            <a:xfrm>
              <a:off x="4683588" y="2099057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Name: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BCAF-103B-B74F-9891-D92C2716359A}"/>
                </a:ext>
              </a:extLst>
            </p:cNvPr>
            <p:cNvSpPr txBox="1"/>
            <p:nvPr/>
          </p:nvSpPr>
          <p:spPr>
            <a:xfrm>
              <a:off x="4683588" y="2465698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Gender: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FF17E9-8E1C-6042-BA7A-D9D201002399}"/>
                </a:ext>
              </a:extLst>
            </p:cNvPr>
            <p:cNvSpPr txBox="1"/>
            <p:nvPr/>
          </p:nvSpPr>
          <p:spPr>
            <a:xfrm>
              <a:off x="4689849" y="3671433"/>
              <a:ext cx="134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House Trained: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B170B3-1B59-2143-A64B-057C7B4C7C6A}"/>
                </a:ext>
              </a:extLst>
            </p:cNvPr>
            <p:cNvSpPr txBox="1"/>
            <p:nvPr/>
          </p:nvSpPr>
          <p:spPr>
            <a:xfrm>
              <a:off x="4678147" y="3244334"/>
              <a:ext cx="936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Energy: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BB95C8-2B17-1845-8CFD-B6C3FE1E4464}"/>
                </a:ext>
              </a:extLst>
            </p:cNvPr>
            <p:cNvSpPr txBox="1"/>
            <p:nvPr/>
          </p:nvSpPr>
          <p:spPr>
            <a:xfrm>
              <a:off x="4706470" y="2854271"/>
              <a:ext cx="936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Breed: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E9488-DCAB-E847-BEC5-5F3A4686068E}"/>
                </a:ext>
              </a:extLst>
            </p:cNvPr>
            <p:cNvSpPr txBox="1"/>
            <p:nvPr/>
          </p:nvSpPr>
          <p:spPr>
            <a:xfrm>
              <a:off x="4678147" y="4078031"/>
              <a:ext cx="1643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Size: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3F82A7-509C-8440-AA6A-6ECBD6155025}"/>
                </a:ext>
              </a:extLst>
            </p:cNvPr>
            <p:cNvSpPr/>
            <p:nvPr/>
          </p:nvSpPr>
          <p:spPr>
            <a:xfrm>
              <a:off x="5798013" y="2098175"/>
              <a:ext cx="1474325" cy="327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E9D1F-176B-F144-A506-1A5042A98787}"/>
                </a:ext>
              </a:extLst>
            </p:cNvPr>
            <p:cNvSpPr/>
            <p:nvPr/>
          </p:nvSpPr>
          <p:spPr>
            <a:xfrm>
              <a:off x="5798013" y="2508361"/>
              <a:ext cx="1474325" cy="327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1BFFA9-2836-6845-9F53-BB64300EC0CF}"/>
                </a:ext>
              </a:extLst>
            </p:cNvPr>
            <p:cNvSpPr/>
            <p:nvPr/>
          </p:nvSpPr>
          <p:spPr>
            <a:xfrm>
              <a:off x="5798013" y="2511492"/>
              <a:ext cx="737162" cy="3016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826091-213E-6D45-B34E-C6C6BDB6AE4D}"/>
                </a:ext>
              </a:extLst>
            </p:cNvPr>
            <p:cNvSpPr txBox="1"/>
            <p:nvPr/>
          </p:nvSpPr>
          <p:spPr>
            <a:xfrm>
              <a:off x="5798013" y="2493785"/>
              <a:ext cx="737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Male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4B6E37-08C4-B044-8227-D62BF3EE9C3D}"/>
                </a:ext>
              </a:extLst>
            </p:cNvPr>
            <p:cNvSpPr txBox="1"/>
            <p:nvPr/>
          </p:nvSpPr>
          <p:spPr>
            <a:xfrm>
              <a:off x="6535175" y="2529119"/>
              <a:ext cx="901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Female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DA64D2-4CCC-BC43-960D-AF1E8EBCE94B}"/>
                </a:ext>
              </a:extLst>
            </p:cNvPr>
            <p:cNvSpPr/>
            <p:nvPr/>
          </p:nvSpPr>
          <p:spPr>
            <a:xfrm>
              <a:off x="5798012" y="2894630"/>
              <a:ext cx="1474325" cy="327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6AA24F-4C83-884F-929F-36090C81968F}"/>
                </a:ext>
              </a:extLst>
            </p:cNvPr>
            <p:cNvSpPr txBox="1"/>
            <p:nvPr/>
          </p:nvSpPr>
          <p:spPr>
            <a:xfrm>
              <a:off x="5798012" y="2895758"/>
              <a:ext cx="131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Select</a:t>
              </a: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7638E71E-9E75-6E46-8162-EBC526EFA079}"/>
                </a:ext>
              </a:extLst>
            </p:cNvPr>
            <p:cNvSpPr/>
            <p:nvPr/>
          </p:nvSpPr>
          <p:spPr>
            <a:xfrm rot="10800000">
              <a:off x="6993256" y="3013155"/>
              <a:ext cx="121919" cy="15365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779A8B-FC3F-1847-8F5B-DC4728097CCD}"/>
                </a:ext>
              </a:extLst>
            </p:cNvPr>
            <p:cNvSpPr/>
            <p:nvPr/>
          </p:nvSpPr>
          <p:spPr>
            <a:xfrm>
              <a:off x="5798012" y="3308029"/>
              <a:ext cx="1474325" cy="327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77A02A-F0BB-EE4D-B6EB-B164AF779E5C}"/>
                </a:ext>
              </a:extLst>
            </p:cNvPr>
            <p:cNvSpPr/>
            <p:nvPr/>
          </p:nvSpPr>
          <p:spPr>
            <a:xfrm>
              <a:off x="6035369" y="3678349"/>
              <a:ext cx="1236968" cy="300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8DD6BF-19DF-684B-A2E0-BC307ECCD8AA}"/>
                </a:ext>
              </a:extLst>
            </p:cNvPr>
            <p:cNvSpPr/>
            <p:nvPr/>
          </p:nvSpPr>
          <p:spPr>
            <a:xfrm>
              <a:off x="6049748" y="3678349"/>
              <a:ext cx="608227" cy="30086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66B20A-6358-3340-A1ED-75A0F2372342}"/>
                </a:ext>
              </a:extLst>
            </p:cNvPr>
            <p:cNvSpPr txBox="1"/>
            <p:nvPr/>
          </p:nvSpPr>
          <p:spPr>
            <a:xfrm>
              <a:off x="6079478" y="3651642"/>
              <a:ext cx="636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B821EF-D6B8-7A44-8216-32CE5886EA90}"/>
                </a:ext>
              </a:extLst>
            </p:cNvPr>
            <p:cNvSpPr txBox="1"/>
            <p:nvPr/>
          </p:nvSpPr>
          <p:spPr>
            <a:xfrm>
              <a:off x="6687705" y="3678349"/>
              <a:ext cx="588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9BBF509-6944-AA4F-AFD1-128F00238207}"/>
                </a:ext>
              </a:extLst>
            </p:cNvPr>
            <p:cNvSpPr/>
            <p:nvPr/>
          </p:nvSpPr>
          <p:spPr>
            <a:xfrm>
              <a:off x="5793056" y="4102844"/>
              <a:ext cx="1474325" cy="327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87ED4C-9A9B-EB46-9B92-20088E814E0C}"/>
                </a:ext>
              </a:extLst>
            </p:cNvPr>
            <p:cNvSpPr txBox="1"/>
            <p:nvPr/>
          </p:nvSpPr>
          <p:spPr>
            <a:xfrm>
              <a:off x="5871578" y="4080001"/>
              <a:ext cx="131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Select</a:t>
              </a: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110DE0A-EB9D-1A45-B312-06C8241A01F8}"/>
                </a:ext>
              </a:extLst>
            </p:cNvPr>
            <p:cNvSpPr/>
            <p:nvPr/>
          </p:nvSpPr>
          <p:spPr>
            <a:xfrm rot="10800000">
              <a:off x="6969904" y="4223110"/>
              <a:ext cx="121919" cy="15365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A8585-83F7-CF4D-B011-E9B98F5759A3}"/>
                </a:ext>
              </a:extLst>
            </p:cNvPr>
            <p:cNvSpPr txBox="1"/>
            <p:nvPr/>
          </p:nvSpPr>
          <p:spPr>
            <a:xfrm>
              <a:off x="4703011" y="4544626"/>
              <a:ext cx="1643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08343C-4F46-8746-A5B5-8886C2DB09C7}"/>
                </a:ext>
              </a:extLst>
            </p:cNvPr>
            <p:cNvSpPr txBox="1"/>
            <p:nvPr/>
          </p:nvSpPr>
          <p:spPr>
            <a:xfrm>
              <a:off x="5793056" y="4569442"/>
              <a:ext cx="1643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Upload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91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163</Words>
  <Application>Microsoft Macintosh PowerPoint</Application>
  <PresentationFormat>Widescreen</PresentationFormat>
  <Paragraphs>66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Zapfino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2018-10-04T04:29:07Z</dcterms:created>
  <dcterms:modified xsi:type="dcterms:W3CDTF">2018-10-10T01:56:36Z</dcterms:modified>
</cp:coreProperties>
</file>